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1" r:id="rId5"/>
    <p:sldMasterId id="2147483711" r:id="rId6"/>
  </p:sldMasterIdLst>
  <p:notesMasterIdLst>
    <p:notesMasterId r:id="rId8"/>
  </p:notesMasterIdLst>
  <p:sldIdLst>
    <p:sldId id="306" r:id="rId7"/>
    <p:sldId id="388" r:id="rId9"/>
    <p:sldId id="407" r:id="rId10"/>
    <p:sldId id="367" r:id="rId11"/>
    <p:sldId id="403" r:id="rId12"/>
    <p:sldId id="404" r:id="rId13"/>
    <p:sldId id="405" r:id="rId14"/>
    <p:sldId id="406" r:id="rId15"/>
    <p:sldId id="412" r:id="rId16"/>
    <p:sldId id="359" r:id="rId17"/>
    <p:sldId id="373" r:id="rId18"/>
    <p:sldId id="378" r:id="rId19"/>
    <p:sldId id="377" r:id="rId20"/>
    <p:sldId id="416" r:id="rId21"/>
    <p:sldId id="411" r:id="rId22"/>
    <p:sldId id="413" r:id="rId23"/>
    <p:sldId id="414" r:id="rId24"/>
    <p:sldId id="415" r:id="rId25"/>
    <p:sldId id="381" r:id="rId26"/>
    <p:sldId id="417" r:id="rId27"/>
    <p:sldId id="368" r:id="rId28"/>
    <p:sldId id="379" r:id="rId29"/>
    <p:sldId id="382" r:id="rId30"/>
    <p:sldId id="383" r:id="rId31"/>
    <p:sldId id="384" r:id="rId32"/>
    <p:sldId id="375" r:id="rId33"/>
    <p:sldId id="410" r:id="rId34"/>
    <p:sldId id="418" r:id="rId35"/>
    <p:sldId id="419" r:id="rId36"/>
    <p:sldId id="409" r:id="rId37"/>
    <p:sldId id="420" r:id="rId38"/>
    <p:sldId id="374" r:id="rId39"/>
    <p:sldId id="385" r:id="rId40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CC"/>
    <a:srgbClr val="F9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7" autoAdjust="0"/>
    <p:restoredTop sz="93417" autoAdjust="0"/>
  </p:normalViewPr>
  <p:slideViewPr>
    <p:cSldViewPr snapToGrid="0">
      <p:cViewPr>
        <p:scale>
          <a:sx n="50" d="100"/>
          <a:sy n="50" d="100"/>
        </p:scale>
        <p:origin x="1005" y="603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5" Type="http://schemas.openxmlformats.org/officeDocument/2006/relationships/tags" Target="tags/tag404.xml"/><Relationship Id="rId44" Type="http://schemas.openxmlformats.org/officeDocument/2006/relationships/commentAuthors" Target="commentAuthors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谁来救救这两页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谁来救救这两页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谁来救救这两页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有无下阶段工作</a:t>
            </a:r>
            <a:r>
              <a:rPr lang="en-US" altLang="zh-CN"/>
              <a:t>…………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		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tags" Target="../tags/tag4.xml"/><Relationship Id="rId3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tags" Target="../tags/tag6.xml"/><Relationship Id="rId3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11.xm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tags" Target="../tags/tag13.xml"/><Relationship Id="rId3" Type="http://schemas.openxmlformats.org/officeDocument/2006/relationships/image" Target="../media/image2.png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5.xm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7.xml"/><Relationship Id="rId3" Type="http://schemas.openxmlformats.org/officeDocument/2006/relationships/image" Target="../media/image2.pn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image" Target="../media/image2.png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1.png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2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image" Target="../media/image2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image" Target="../media/image2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2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image" Target="../media/image2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90.xml"/><Relationship Id="rId3" Type="http://schemas.openxmlformats.org/officeDocument/2006/relationships/image" Target="../media/image1.png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tags" Target="../tags/tag92.xml"/><Relationship Id="rId3" Type="http://schemas.openxmlformats.org/officeDocument/2006/relationships/image" Target="../media/image2.png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../media/image2.png"/><Relationship Id="rId4" Type="http://schemas.openxmlformats.org/officeDocument/2006/relationships/tags" Target="../tags/tag94.xml"/><Relationship Id="rId3" Type="http://schemas.openxmlformats.org/officeDocument/2006/relationships/image" Target="../media/image3.png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4" Type="http://schemas.openxmlformats.org/officeDocument/2006/relationships/tags" Target="../tags/tag99.xml"/><Relationship Id="rId3" Type="http://schemas.openxmlformats.org/officeDocument/2006/relationships/image" Target="../media/image2.png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tags" Target="../tags/tag101.xml"/><Relationship Id="rId3" Type="http://schemas.openxmlformats.org/officeDocument/2006/relationships/image" Target="../media/image2.png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03.xml"/><Relationship Id="rId3" Type="http://schemas.openxmlformats.org/officeDocument/2006/relationships/image" Target="../media/image4.png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4" Type="http://schemas.openxmlformats.org/officeDocument/2006/relationships/tags" Target="../tags/tag105.xml"/><Relationship Id="rId3" Type="http://schemas.openxmlformats.org/officeDocument/2006/relationships/image" Target="../media/image2.png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tags" Target="../tags/tag107.xml"/><Relationship Id="rId3" Type="http://schemas.openxmlformats.org/officeDocument/2006/relationships/image" Target="../media/image2.png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tags" Target="../tags/tag109.xml"/><Relationship Id="rId3" Type="http://schemas.openxmlformats.org/officeDocument/2006/relationships/image" Target="../media/image2.png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image" Target="../media/image1.png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image" Target="../media/image2.png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2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image" Target="../media/image2.pn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image" Target="../media/image2.png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image" Target="../media/image2.png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image" Target="../media/image2.png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image" Target="../media/image2.png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image" Target="../media/image7.png"/><Relationship Id="rId6" Type="http://schemas.openxmlformats.org/officeDocument/2006/relationships/tags" Target="../tags/tag176.xml"/><Relationship Id="rId5" Type="http://schemas.openxmlformats.org/officeDocument/2006/relationships/image" Target="../media/image6.png"/><Relationship Id="rId4" Type="http://schemas.openxmlformats.org/officeDocument/2006/relationships/tags" Target="../tags/tag175.xml"/><Relationship Id="rId3" Type="http://schemas.openxmlformats.org/officeDocument/2006/relationships/image" Target="../media/image5.jpeg"/><Relationship Id="rId2" Type="http://schemas.openxmlformats.org/officeDocument/2006/relationships/tags" Target="../tags/tag174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tags" Target="../tags/tag187.xml"/><Relationship Id="rId3" Type="http://schemas.openxmlformats.org/officeDocument/2006/relationships/image" Target="../media/image1.png"/><Relationship Id="rId2" Type="http://schemas.openxmlformats.org/officeDocument/2006/relationships/tags" Target="../tags/tag186.xml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tags" Target="../tags/tag189.xml"/><Relationship Id="rId3" Type="http://schemas.openxmlformats.org/officeDocument/2006/relationships/image" Target="../media/image2.png"/><Relationship Id="rId2" Type="http://schemas.openxmlformats.org/officeDocument/2006/relationships/tags" Target="../tags/tag188.xml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image" Target="../media/image2.png"/><Relationship Id="rId4" Type="http://schemas.openxmlformats.org/officeDocument/2006/relationships/tags" Target="../tags/tag191.xml"/><Relationship Id="rId3" Type="http://schemas.openxmlformats.org/officeDocument/2006/relationships/image" Target="../media/image3.png"/><Relationship Id="rId2" Type="http://schemas.openxmlformats.org/officeDocument/2006/relationships/tags" Target="../tags/tag190.xml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4" Type="http://schemas.openxmlformats.org/officeDocument/2006/relationships/tags" Target="../tags/tag196.xml"/><Relationship Id="rId3" Type="http://schemas.openxmlformats.org/officeDocument/2006/relationships/image" Target="../media/image2.png"/><Relationship Id="rId2" Type="http://schemas.openxmlformats.org/officeDocument/2006/relationships/tags" Target="../tags/tag195.xml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4" Type="http://schemas.openxmlformats.org/officeDocument/2006/relationships/tags" Target="../tags/tag198.xml"/><Relationship Id="rId3" Type="http://schemas.openxmlformats.org/officeDocument/2006/relationships/image" Target="../media/image2.png"/><Relationship Id="rId2" Type="http://schemas.openxmlformats.org/officeDocument/2006/relationships/tags" Target="../tags/tag197.xml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200.xml"/><Relationship Id="rId3" Type="http://schemas.openxmlformats.org/officeDocument/2006/relationships/image" Target="../media/image4.png"/><Relationship Id="rId2" Type="http://schemas.openxmlformats.org/officeDocument/2006/relationships/tags" Target="../tags/tag199.xml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tags" Target="../tags/tag202.xml"/><Relationship Id="rId3" Type="http://schemas.openxmlformats.org/officeDocument/2006/relationships/image" Target="../media/image2.png"/><Relationship Id="rId2" Type="http://schemas.openxmlformats.org/officeDocument/2006/relationships/tags" Target="../tags/tag201.xml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4" Type="http://schemas.openxmlformats.org/officeDocument/2006/relationships/tags" Target="../tags/tag204.xml"/><Relationship Id="rId3" Type="http://schemas.openxmlformats.org/officeDocument/2006/relationships/image" Target="../media/image2.png"/><Relationship Id="rId2" Type="http://schemas.openxmlformats.org/officeDocument/2006/relationships/tags" Target="../tags/tag203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4" Type="http://schemas.openxmlformats.org/officeDocument/2006/relationships/tags" Target="../tags/tag206.xml"/><Relationship Id="rId3" Type="http://schemas.openxmlformats.org/officeDocument/2006/relationships/image" Target="../media/image2.png"/><Relationship Id="rId2" Type="http://schemas.openxmlformats.org/officeDocument/2006/relationships/tags" Target="../tags/tag205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image" Target="../media/image1.png"/><Relationship Id="rId2" Type="http://schemas.openxmlformats.org/officeDocument/2006/relationships/tags" Target="../tags/tag207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image" Target="../media/image2.png"/><Relationship Id="rId2" Type="http://schemas.openxmlformats.org/officeDocument/2006/relationships/tags" Target="../tags/tag211.xml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tags" Target="../tags/tag221.xml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image" Target="../media/image2.png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0" Type="http://schemas.openxmlformats.org/officeDocument/2006/relationships/tags" Target="../tags/tag224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image" Target="../media/image2.png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1" Type="http://schemas.openxmlformats.org/officeDocument/2006/relationships/tags" Target="../tags/tag233.xml"/><Relationship Id="rId10" Type="http://schemas.openxmlformats.org/officeDocument/2006/relationships/tags" Target="../tags/tag232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image" Target="../media/image2.png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1" Type="http://schemas.openxmlformats.org/officeDocument/2006/relationships/tags" Target="../tags/tag242.xml"/><Relationship Id="rId10" Type="http://schemas.openxmlformats.org/officeDocument/2006/relationships/tags" Target="../tags/tag241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image" Target="../media/image2.png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image" Target="../media/image2.png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3" Type="http://schemas.openxmlformats.org/officeDocument/2006/relationships/tags" Target="../tags/tag262.xml"/><Relationship Id="rId12" Type="http://schemas.openxmlformats.org/officeDocument/2006/relationships/tags" Target="../tags/tag261.xml"/><Relationship Id="rId11" Type="http://schemas.openxmlformats.org/officeDocument/2006/relationships/tags" Target="../tags/tag260.xml"/><Relationship Id="rId10" Type="http://schemas.openxmlformats.org/officeDocument/2006/relationships/tags" Target="../tags/tag259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269.xml"/><Relationship Id="rId8" Type="http://schemas.openxmlformats.org/officeDocument/2006/relationships/tags" Target="../tags/tag268.xml"/><Relationship Id="rId7" Type="http://schemas.openxmlformats.org/officeDocument/2006/relationships/tags" Target="../tags/tag267.xml"/><Relationship Id="rId6" Type="http://schemas.openxmlformats.org/officeDocument/2006/relationships/tags" Target="../tags/tag266.xml"/><Relationship Id="rId5" Type="http://schemas.openxmlformats.org/officeDocument/2006/relationships/tags" Target="../tags/tag265.xml"/><Relationship Id="rId4" Type="http://schemas.openxmlformats.org/officeDocument/2006/relationships/image" Target="../media/image2.png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0" Type="http://schemas.openxmlformats.org/officeDocument/2006/relationships/tags" Target="../tags/tag270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275.xml"/><Relationship Id="rId8" Type="http://schemas.openxmlformats.org/officeDocument/2006/relationships/tags" Target="../tags/tag274.xml"/><Relationship Id="rId7" Type="http://schemas.openxmlformats.org/officeDocument/2006/relationships/image" Target="../media/image7.png"/><Relationship Id="rId6" Type="http://schemas.openxmlformats.org/officeDocument/2006/relationships/tags" Target="../tags/tag273.xml"/><Relationship Id="rId5" Type="http://schemas.openxmlformats.org/officeDocument/2006/relationships/image" Target="../media/image6.png"/><Relationship Id="rId4" Type="http://schemas.openxmlformats.org/officeDocument/2006/relationships/tags" Target="../tags/tag272.xml"/><Relationship Id="rId3" Type="http://schemas.openxmlformats.org/officeDocument/2006/relationships/image" Target="../media/image5.jpeg"/><Relationship Id="rId2" Type="http://schemas.openxmlformats.org/officeDocument/2006/relationships/tags" Target="../tags/tag271.xml"/><Relationship Id="rId13" Type="http://schemas.openxmlformats.org/officeDocument/2006/relationships/tags" Target="../tags/tag279.xml"/><Relationship Id="rId12" Type="http://schemas.openxmlformats.org/officeDocument/2006/relationships/tags" Target="../tags/tag278.xml"/><Relationship Id="rId11" Type="http://schemas.openxmlformats.org/officeDocument/2006/relationships/tags" Target="../tags/tag277.xml"/><Relationship Id="rId10" Type="http://schemas.openxmlformats.org/officeDocument/2006/relationships/tags" Target="../tags/tag276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5556"/>
            <a:ext cx="12192000" cy="6856730"/>
          </a:xfrm>
          <a:prstGeom prst="rect">
            <a:avLst/>
          </a:prstGeom>
        </p:spPr>
      </p:pic>
      <p:pic>
        <p:nvPicPr>
          <p:cNvPr id="2" name="图片 1" descr="1.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82041"/>
          <a:stretch>
            <a:fillRect/>
          </a:stretch>
        </p:blipFill>
        <p:spPr>
          <a:xfrm>
            <a:off x="0" y="5619686"/>
            <a:ext cx="12192622" cy="1238314"/>
          </a:xfrm>
          <a:prstGeom prst="rect">
            <a:avLst/>
          </a:prstGeom>
        </p:spPr>
      </p:pic>
      <p:pic>
        <p:nvPicPr>
          <p:cNvPr id="7" name="图片 6" descr="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3314" t="4421" r="5526" b="9014"/>
          <a:stretch>
            <a:fillRect/>
          </a:stretch>
        </p:blipFill>
        <p:spPr>
          <a:xfrm>
            <a:off x="6308090" y="724218"/>
            <a:ext cx="5683873" cy="540892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9" name="任意多边形 1"/>
          <p:cNvSpPr/>
          <p:nvPr>
            <p:custDataLst>
              <p:tags r:id="rId11"/>
            </p:custDataLst>
          </p:nvPr>
        </p:nvSpPr>
        <p:spPr>
          <a:xfrm>
            <a:off x="226919" y="2996950"/>
            <a:ext cx="802005" cy="88900"/>
          </a:xfrm>
          <a:custGeom>
            <a:avLst/>
            <a:gdLst>
              <a:gd name="connsiteX0" fmla="*/ 757388 w 802005"/>
              <a:gd name="connsiteY0" fmla="*/ 0 h 88900"/>
              <a:gd name="connsiteX1" fmla="*/ 802005 w 802005"/>
              <a:gd name="connsiteY1" fmla="*/ 44450 h 88900"/>
              <a:gd name="connsiteX2" fmla="*/ 757388 w 802005"/>
              <a:gd name="connsiteY2" fmla="*/ 88900 h 88900"/>
              <a:gd name="connsiteX3" fmla="*/ 712771 w 802005"/>
              <a:gd name="connsiteY3" fmla="*/ 44450 h 88900"/>
              <a:gd name="connsiteX4" fmla="*/ 757388 w 802005"/>
              <a:gd name="connsiteY4" fmla="*/ 0 h 88900"/>
              <a:gd name="connsiteX5" fmla="*/ 579195 w 802005"/>
              <a:gd name="connsiteY5" fmla="*/ 0 h 88900"/>
              <a:gd name="connsiteX6" fmla="*/ 623812 w 802005"/>
              <a:gd name="connsiteY6" fmla="*/ 44450 h 88900"/>
              <a:gd name="connsiteX7" fmla="*/ 579195 w 802005"/>
              <a:gd name="connsiteY7" fmla="*/ 88900 h 88900"/>
              <a:gd name="connsiteX8" fmla="*/ 534578 w 802005"/>
              <a:gd name="connsiteY8" fmla="*/ 44450 h 88900"/>
              <a:gd name="connsiteX9" fmla="*/ 579195 w 802005"/>
              <a:gd name="connsiteY9" fmla="*/ 0 h 88900"/>
              <a:gd name="connsiteX10" fmla="*/ 401003 w 802005"/>
              <a:gd name="connsiteY10" fmla="*/ 0 h 88900"/>
              <a:gd name="connsiteX11" fmla="*/ 445620 w 802005"/>
              <a:gd name="connsiteY11" fmla="*/ 44450 h 88900"/>
              <a:gd name="connsiteX12" fmla="*/ 401003 w 802005"/>
              <a:gd name="connsiteY12" fmla="*/ 88900 h 88900"/>
              <a:gd name="connsiteX13" fmla="*/ 356386 w 802005"/>
              <a:gd name="connsiteY13" fmla="*/ 44450 h 88900"/>
              <a:gd name="connsiteX14" fmla="*/ 401003 w 802005"/>
              <a:gd name="connsiteY14" fmla="*/ 0 h 88900"/>
              <a:gd name="connsiteX15" fmla="*/ 222810 w 802005"/>
              <a:gd name="connsiteY15" fmla="*/ 0 h 88900"/>
              <a:gd name="connsiteX16" fmla="*/ 267427 w 802005"/>
              <a:gd name="connsiteY16" fmla="*/ 44450 h 88900"/>
              <a:gd name="connsiteX17" fmla="*/ 222810 w 802005"/>
              <a:gd name="connsiteY17" fmla="*/ 88900 h 88900"/>
              <a:gd name="connsiteX18" fmla="*/ 178193 w 802005"/>
              <a:gd name="connsiteY18" fmla="*/ 44450 h 88900"/>
              <a:gd name="connsiteX19" fmla="*/ 222810 w 802005"/>
              <a:gd name="connsiteY19" fmla="*/ 0 h 88900"/>
              <a:gd name="connsiteX20" fmla="*/ 44617 w 802005"/>
              <a:gd name="connsiteY20" fmla="*/ 0 h 88900"/>
              <a:gd name="connsiteX21" fmla="*/ 89234 w 802005"/>
              <a:gd name="connsiteY21" fmla="*/ 44450 h 88900"/>
              <a:gd name="connsiteX22" fmla="*/ 44617 w 802005"/>
              <a:gd name="connsiteY22" fmla="*/ 88900 h 88900"/>
              <a:gd name="connsiteX23" fmla="*/ 0 w 802005"/>
              <a:gd name="connsiteY23" fmla="*/ 44450 h 88900"/>
              <a:gd name="connsiteX24" fmla="*/ 44617 w 802005"/>
              <a:gd name="connsiteY24" fmla="*/ 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02005" h="88900">
                <a:moveTo>
                  <a:pt x="757388" y="0"/>
                </a:moveTo>
                <a:cubicBezTo>
                  <a:pt x="782029" y="0"/>
                  <a:pt x="802005" y="19901"/>
                  <a:pt x="802005" y="44450"/>
                </a:cubicBezTo>
                <a:cubicBezTo>
                  <a:pt x="802005" y="68999"/>
                  <a:pt x="782029" y="88900"/>
                  <a:pt x="757388" y="88900"/>
                </a:cubicBezTo>
                <a:cubicBezTo>
                  <a:pt x="732747" y="88900"/>
                  <a:pt x="712771" y="68999"/>
                  <a:pt x="712771" y="44450"/>
                </a:cubicBezTo>
                <a:cubicBezTo>
                  <a:pt x="712771" y="19901"/>
                  <a:pt x="732747" y="0"/>
                  <a:pt x="757388" y="0"/>
                </a:cubicBezTo>
                <a:close/>
                <a:moveTo>
                  <a:pt x="579195" y="0"/>
                </a:moveTo>
                <a:cubicBezTo>
                  <a:pt x="603836" y="0"/>
                  <a:pt x="623812" y="19901"/>
                  <a:pt x="623812" y="44450"/>
                </a:cubicBezTo>
                <a:cubicBezTo>
                  <a:pt x="623812" y="68999"/>
                  <a:pt x="603836" y="88900"/>
                  <a:pt x="579195" y="88900"/>
                </a:cubicBezTo>
                <a:cubicBezTo>
                  <a:pt x="554554" y="88900"/>
                  <a:pt x="534578" y="68999"/>
                  <a:pt x="534578" y="44450"/>
                </a:cubicBezTo>
                <a:cubicBezTo>
                  <a:pt x="534578" y="19901"/>
                  <a:pt x="554554" y="0"/>
                  <a:pt x="579195" y="0"/>
                </a:cubicBezTo>
                <a:close/>
                <a:moveTo>
                  <a:pt x="401003" y="0"/>
                </a:moveTo>
                <a:cubicBezTo>
                  <a:pt x="425644" y="0"/>
                  <a:pt x="445620" y="19901"/>
                  <a:pt x="445620" y="44450"/>
                </a:cubicBezTo>
                <a:cubicBezTo>
                  <a:pt x="445620" y="68999"/>
                  <a:pt x="425644" y="88900"/>
                  <a:pt x="401003" y="88900"/>
                </a:cubicBezTo>
                <a:cubicBezTo>
                  <a:pt x="376362" y="88900"/>
                  <a:pt x="356386" y="68999"/>
                  <a:pt x="356386" y="44450"/>
                </a:cubicBezTo>
                <a:cubicBezTo>
                  <a:pt x="356386" y="19901"/>
                  <a:pt x="376362" y="0"/>
                  <a:pt x="401003" y="0"/>
                </a:cubicBezTo>
                <a:close/>
                <a:moveTo>
                  <a:pt x="222810" y="0"/>
                </a:moveTo>
                <a:cubicBezTo>
                  <a:pt x="247451" y="0"/>
                  <a:pt x="267427" y="19901"/>
                  <a:pt x="267427" y="44450"/>
                </a:cubicBezTo>
                <a:cubicBezTo>
                  <a:pt x="267427" y="68999"/>
                  <a:pt x="247451" y="88900"/>
                  <a:pt x="222810" y="88900"/>
                </a:cubicBezTo>
                <a:cubicBezTo>
                  <a:pt x="198169" y="88900"/>
                  <a:pt x="178193" y="68999"/>
                  <a:pt x="178193" y="44450"/>
                </a:cubicBezTo>
                <a:cubicBezTo>
                  <a:pt x="178193" y="19901"/>
                  <a:pt x="198169" y="0"/>
                  <a:pt x="222810" y="0"/>
                </a:cubicBezTo>
                <a:close/>
                <a:moveTo>
                  <a:pt x="44617" y="0"/>
                </a:moveTo>
                <a:cubicBezTo>
                  <a:pt x="69258" y="0"/>
                  <a:pt x="89234" y="19901"/>
                  <a:pt x="89234" y="44450"/>
                </a:cubicBezTo>
                <a:cubicBezTo>
                  <a:pt x="89234" y="68999"/>
                  <a:pt x="69258" y="88900"/>
                  <a:pt x="44617" y="88900"/>
                </a:cubicBezTo>
                <a:cubicBezTo>
                  <a:pt x="19976" y="88900"/>
                  <a:pt x="0" y="68999"/>
                  <a:pt x="0" y="44450"/>
                </a:cubicBezTo>
                <a:cubicBezTo>
                  <a:pt x="0" y="19901"/>
                  <a:pt x="19976" y="0"/>
                  <a:pt x="446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>
              <a:solidFill>
                <a:schemeClr val="lt1"/>
              </a:solidFill>
              <a:latin typeface="Arial Black" panose="020B0A04020102020204" charset="0"/>
              <a:ea typeface="汉仪中黑 简" panose="00020600040101010101" charset="-122"/>
            </a:endParaRPr>
          </a:p>
        </p:txBody>
      </p:sp>
      <p:sp>
        <p:nvSpPr>
          <p:cNvPr id="8" name="文本占位符 1"/>
          <p:cNvSpPr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124684" y="3283335"/>
            <a:ext cx="5415801" cy="1639604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alpha val="60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Source Sans Pro" panose="020B0403030403090204" charset="0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9" name="标题 2"/>
          <p:cNvSpPr>
            <a:spLocks noGrp="1" noChangeArrowheads="1"/>
          </p:cNvSpPr>
          <p:nvPr>
            <p:ph type="title" idx="3" hasCustomPrompt="1"/>
            <p:custDataLst>
              <p:tags r:id="rId13"/>
            </p:custDataLst>
          </p:nvPr>
        </p:nvSpPr>
        <p:spPr>
          <a:xfrm>
            <a:off x="124684" y="1838075"/>
            <a:ext cx="7329056" cy="800100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 dirty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Arial" panose="020B0604020202020204" pitchFamily="34" charset="0"/>
                <a:ea typeface="汉仪大黑简" panose="02010600000101010101" charset="-122"/>
                <a:cs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5556"/>
            <a:ext cx="12192000" cy="6856730"/>
          </a:xfrm>
          <a:prstGeom prst="rect">
            <a:avLst/>
          </a:prstGeom>
        </p:spPr>
      </p:pic>
      <p:pic>
        <p:nvPicPr>
          <p:cNvPr id="2" name="图片 1" descr="1.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82041"/>
          <a:stretch>
            <a:fillRect/>
          </a:stretch>
        </p:blipFill>
        <p:spPr>
          <a:xfrm>
            <a:off x="0" y="5619686"/>
            <a:ext cx="12192622" cy="1238314"/>
          </a:xfrm>
          <a:prstGeom prst="rect">
            <a:avLst/>
          </a:prstGeom>
        </p:spPr>
      </p:pic>
      <p:pic>
        <p:nvPicPr>
          <p:cNvPr id="7" name="图片 6" descr="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3314" t="4421" r="5526" b="9014"/>
          <a:stretch>
            <a:fillRect/>
          </a:stretch>
        </p:blipFill>
        <p:spPr>
          <a:xfrm>
            <a:off x="6308090" y="724218"/>
            <a:ext cx="5683873" cy="540892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9" name="任意多边形 1"/>
          <p:cNvSpPr/>
          <p:nvPr>
            <p:custDataLst>
              <p:tags r:id="rId11"/>
            </p:custDataLst>
          </p:nvPr>
        </p:nvSpPr>
        <p:spPr>
          <a:xfrm>
            <a:off x="226919" y="2996950"/>
            <a:ext cx="802005" cy="88900"/>
          </a:xfrm>
          <a:custGeom>
            <a:avLst/>
            <a:gdLst>
              <a:gd name="connsiteX0" fmla="*/ 757388 w 802005"/>
              <a:gd name="connsiteY0" fmla="*/ 0 h 88900"/>
              <a:gd name="connsiteX1" fmla="*/ 802005 w 802005"/>
              <a:gd name="connsiteY1" fmla="*/ 44450 h 88900"/>
              <a:gd name="connsiteX2" fmla="*/ 757388 w 802005"/>
              <a:gd name="connsiteY2" fmla="*/ 88900 h 88900"/>
              <a:gd name="connsiteX3" fmla="*/ 712771 w 802005"/>
              <a:gd name="connsiteY3" fmla="*/ 44450 h 88900"/>
              <a:gd name="connsiteX4" fmla="*/ 757388 w 802005"/>
              <a:gd name="connsiteY4" fmla="*/ 0 h 88900"/>
              <a:gd name="connsiteX5" fmla="*/ 579195 w 802005"/>
              <a:gd name="connsiteY5" fmla="*/ 0 h 88900"/>
              <a:gd name="connsiteX6" fmla="*/ 623812 w 802005"/>
              <a:gd name="connsiteY6" fmla="*/ 44450 h 88900"/>
              <a:gd name="connsiteX7" fmla="*/ 579195 w 802005"/>
              <a:gd name="connsiteY7" fmla="*/ 88900 h 88900"/>
              <a:gd name="connsiteX8" fmla="*/ 534578 w 802005"/>
              <a:gd name="connsiteY8" fmla="*/ 44450 h 88900"/>
              <a:gd name="connsiteX9" fmla="*/ 579195 w 802005"/>
              <a:gd name="connsiteY9" fmla="*/ 0 h 88900"/>
              <a:gd name="connsiteX10" fmla="*/ 401003 w 802005"/>
              <a:gd name="connsiteY10" fmla="*/ 0 h 88900"/>
              <a:gd name="connsiteX11" fmla="*/ 445620 w 802005"/>
              <a:gd name="connsiteY11" fmla="*/ 44450 h 88900"/>
              <a:gd name="connsiteX12" fmla="*/ 401003 w 802005"/>
              <a:gd name="connsiteY12" fmla="*/ 88900 h 88900"/>
              <a:gd name="connsiteX13" fmla="*/ 356386 w 802005"/>
              <a:gd name="connsiteY13" fmla="*/ 44450 h 88900"/>
              <a:gd name="connsiteX14" fmla="*/ 401003 w 802005"/>
              <a:gd name="connsiteY14" fmla="*/ 0 h 88900"/>
              <a:gd name="connsiteX15" fmla="*/ 222810 w 802005"/>
              <a:gd name="connsiteY15" fmla="*/ 0 h 88900"/>
              <a:gd name="connsiteX16" fmla="*/ 267427 w 802005"/>
              <a:gd name="connsiteY16" fmla="*/ 44450 h 88900"/>
              <a:gd name="connsiteX17" fmla="*/ 222810 w 802005"/>
              <a:gd name="connsiteY17" fmla="*/ 88900 h 88900"/>
              <a:gd name="connsiteX18" fmla="*/ 178193 w 802005"/>
              <a:gd name="connsiteY18" fmla="*/ 44450 h 88900"/>
              <a:gd name="connsiteX19" fmla="*/ 222810 w 802005"/>
              <a:gd name="connsiteY19" fmla="*/ 0 h 88900"/>
              <a:gd name="connsiteX20" fmla="*/ 44617 w 802005"/>
              <a:gd name="connsiteY20" fmla="*/ 0 h 88900"/>
              <a:gd name="connsiteX21" fmla="*/ 89234 w 802005"/>
              <a:gd name="connsiteY21" fmla="*/ 44450 h 88900"/>
              <a:gd name="connsiteX22" fmla="*/ 44617 w 802005"/>
              <a:gd name="connsiteY22" fmla="*/ 88900 h 88900"/>
              <a:gd name="connsiteX23" fmla="*/ 0 w 802005"/>
              <a:gd name="connsiteY23" fmla="*/ 44450 h 88900"/>
              <a:gd name="connsiteX24" fmla="*/ 44617 w 802005"/>
              <a:gd name="connsiteY24" fmla="*/ 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02005" h="88900">
                <a:moveTo>
                  <a:pt x="757388" y="0"/>
                </a:moveTo>
                <a:cubicBezTo>
                  <a:pt x="782029" y="0"/>
                  <a:pt x="802005" y="19901"/>
                  <a:pt x="802005" y="44450"/>
                </a:cubicBezTo>
                <a:cubicBezTo>
                  <a:pt x="802005" y="68999"/>
                  <a:pt x="782029" y="88900"/>
                  <a:pt x="757388" y="88900"/>
                </a:cubicBezTo>
                <a:cubicBezTo>
                  <a:pt x="732747" y="88900"/>
                  <a:pt x="712771" y="68999"/>
                  <a:pt x="712771" y="44450"/>
                </a:cubicBezTo>
                <a:cubicBezTo>
                  <a:pt x="712771" y="19901"/>
                  <a:pt x="732747" y="0"/>
                  <a:pt x="757388" y="0"/>
                </a:cubicBezTo>
                <a:close/>
                <a:moveTo>
                  <a:pt x="579195" y="0"/>
                </a:moveTo>
                <a:cubicBezTo>
                  <a:pt x="603836" y="0"/>
                  <a:pt x="623812" y="19901"/>
                  <a:pt x="623812" y="44450"/>
                </a:cubicBezTo>
                <a:cubicBezTo>
                  <a:pt x="623812" y="68999"/>
                  <a:pt x="603836" y="88900"/>
                  <a:pt x="579195" y="88900"/>
                </a:cubicBezTo>
                <a:cubicBezTo>
                  <a:pt x="554554" y="88900"/>
                  <a:pt x="534578" y="68999"/>
                  <a:pt x="534578" y="44450"/>
                </a:cubicBezTo>
                <a:cubicBezTo>
                  <a:pt x="534578" y="19901"/>
                  <a:pt x="554554" y="0"/>
                  <a:pt x="579195" y="0"/>
                </a:cubicBezTo>
                <a:close/>
                <a:moveTo>
                  <a:pt x="401003" y="0"/>
                </a:moveTo>
                <a:cubicBezTo>
                  <a:pt x="425644" y="0"/>
                  <a:pt x="445620" y="19901"/>
                  <a:pt x="445620" y="44450"/>
                </a:cubicBezTo>
                <a:cubicBezTo>
                  <a:pt x="445620" y="68999"/>
                  <a:pt x="425644" y="88900"/>
                  <a:pt x="401003" y="88900"/>
                </a:cubicBezTo>
                <a:cubicBezTo>
                  <a:pt x="376362" y="88900"/>
                  <a:pt x="356386" y="68999"/>
                  <a:pt x="356386" y="44450"/>
                </a:cubicBezTo>
                <a:cubicBezTo>
                  <a:pt x="356386" y="19901"/>
                  <a:pt x="376362" y="0"/>
                  <a:pt x="401003" y="0"/>
                </a:cubicBezTo>
                <a:close/>
                <a:moveTo>
                  <a:pt x="222810" y="0"/>
                </a:moveTo>
                <a:cubicBezTo>
                  <a:pt x="247451" y="0"/>
                  <a:pt x="267427" y="19901"/>
                  <a:pt x="267427" y="44450"/>
                </a:cubicBezTo>
                <a:cubicBezTo>
                  <a:pt x="267427" y="68999"/>
                  <a:pt x="247451" y="88900"/>
                  <a:pt x="222810" y="88900"/>
                </a:cubicBezTo>
                <a:cubicBezTo>
                  <a:pt x="198169" y="88900"/>
                  <a:pt x="178193" y="68999"/>
                  <a:pt x="178193" y="44450"/>
                </a:cubicBezTo>
                <a:cubicBezTo>
                  <a:pt x="178193" y="19901"/>
                  <a:pt x="198169" y="0"/>
                  <a:pt x="222810" y="0"/>
                </a:cubicBezTo>
                <a:close/>
                <a:moveTo>
                  <a:pt x="44617" y="0"/>
                </a:moveTo>
                <a:cubicBezTo>
                  <a:pt x="69258" y="0"/>
                  <a:pt x="89234" y="19901"/>
                  <a:pt x="89234" y="44450"/>
                </a:cubicBezTo>
                <a:cubicBezTo>
                  <a:pt x="89234" y="68999"/>
                  <a:pt x="69258" y="88900"/>
                  <a:pt x="44617" y="88900"/>
                </a:cubicBezTo>
                <a:cubicBezTo>
                  <a:pt x="19976" y="88900"/>
                  <a:pt x="0" y="68999"/>
                  <a:pt x="0" y="44450"/>
                </a:cubicBezTo>
                <a:cubicBezTo>
                  <a:pt x="0" y="19901"/>
                  <a:pt x="19976" y="0"/>
                  <a:pt x="446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>
              <a:solidFill>
                <a:schemeClr val="lt1"/>
              </a:solidFill>
              <a:latin typeface="Arial Black" panose="020B0A04020102020204" charset="0"/>
              <a:ea typeface="汉仪中黑 简" panose="00020600040101010101" charset="-122"/>
            </a:endParaRPr>
          </a:p>
        </p:txBody>
      </p:sp>
      <p:sp>
        <p:nvSpPr>
          <p:cNvPr id="8" name="文本占位符 1"/>
          <p:cNvSpPr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124684" y="3283335"/>
            <a:ext cx="5415801" cy="1639604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alpha val="60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Source Sans Pro" panose="020B0403030403090204" charset="0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9" name="标题 2"/>
          <p:cNvSpPr>
            <a:spLocks noGrp="1" noChangeArrowheads="1"/>
          </p:cNvSpPr>
          <p:nvPr>
            <p:ph type="title" idx="3" hasCustomPrompt="1"/>
            <p:custDataLst>
              <p:tags r:id="rId13"/>
            </p:custDataLst>
          </p:nvPr>
        </p:nvSpPr>
        <p:spPr>
          <a:xfrm>
            <a:off x="124684" y="1838075"/>
            <a:ext cx="7329056" cy="800100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 dirty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Arial" panose="020B0604020202020204" pitchFamily="34" charset="0"/>
                <a:ea typeface="汉仪大黑简" panose="02010600000101010101" charset="-122"/>
                <a:cs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6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3" Type="http://schemas.openxmlformats.org/officeDocument/2006/relationships/theme" Target="../theme/theme4.xml"/><Relationship Id="rId22" Type="http://schemas.openxmlformats.org/officeDocument/2006/relationships/tags" Target="../tags/tag185.xml"/><Relationship Id="rId21" Type="http://schemas.openxmlformats.org/officeDocument/2006/relationships/tags" Target="../tags/tag184.xml"/><Relationship Id="rId20" Type="http://schemas.openxmlformats.org/officeDocument/2006/relationships/tags" Target="../tags/tag183.xml"/><Relationship Id="rId2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2.xml"/><Relationship Id="rId23" Type="http://schemas.openxmlformats.org/officeDocument/2006/relationships/theme" Target="../theme/theme5.xml"/><Relationship Id="rId22" Type="http://schemas.openxmlformats.org/officeDocument/2006/relationships/tags" Target="../tags/tag282.xml"/><Relationship Id="rId21" Type="http://schemas.openxmlformats.org/officeDocument/2006/relationships/tags" Target="../tags/tag281.xml"/><Relationship Id="rId20" Type="http://schemas.openxmlformats.org/officeDocument/2006/relationships/tags" Target="../tags/tag280.xml"/><Relationship Id="rId2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86.xml"/><Relationship Id="rId4" Type="http://schemas.openxmlformats.org/officeDocument/2006/relationships/image" Target="../media/image8.png"/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" Type="http://schemas.openxmlformats.org/officeDocument/2006/relationships/tags" Target="../tags/tag28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29.xml"/><Relationship Id="rId8" Type="http://schemas.openxmlformats.org/officeDocument/2006/relationships/tags" Target="../tags/tag328.xml"/><Relationship Id="rId7" Type="http://schemas.openxmlformats.org/officeDocument/2006/relationships/tags" Target="../tags/tag327.xml"/><Relationship Id="rId6" Type="http://schemas.openxmlformats.org/officeDocument/2006/relationships/tags" Target="../tags/tag326.xml"/><Relationship Id="rId5" Type="http://schemas.openxmlformats.org/officeDocument/2006/relationships/image" Target="../media/image9.png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66.xml"/><Relationship Id="rId18" Type="http://schemas.openxmlformats.org/officeDocument/2006/relationships/tags" Target="../tags/tag338.xml"/><Relationship Id="rId17" Type="http://schemas.openxmlformats.org/officeDocument/2006/relationships/tags" Target="../tags/tag337.xml"/><Relationship Id="rId16" Type="http://schemas.openxmlformats.org/officeDocument/2006/relationships/tags" Target="../tags/tag336.xml"/><Relationship Id="rId15" Type="http://schemas.openxmlformats.org/officeDocument/2006/relationships/tags" Target="../tags/tag335.xml"/><Relationship Id="rId14" Type="http://schemas.openxmlformats.org/officeDocument/2006/relationships/tags" Target="../tags/tag334.xml"/><Relationship Id="rId13" Type="http://schemas.openxmlformats.org/officeDocument/2006/relationships/tags" Target="../tags/tag333.xml"/><Relationship Id="rId12" Type="http://schemas.openxmlformats.org/officeDocument/2006/relationships/tags" Target="../tags/tag332.xml"/><Relationship Id="rId11" Type="http://schemas.openxmlformats.org/officeDocument/2006/relationships/tags" Target="../tags/tag331.xml"/><Relationship Id="rId10" Type="http://schemas.openxmlformats.org/officeDocument/2006/relationships/tags" Target="../tags/tag330.xml"/><Relationship Id="rId1" Type="http://schemas.openxmlformats.org/officeDocument/2006/relationships/tags" Target="../tags/tag32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8.xml"/><Relationship Id="rId4" Type="http://schemas.openxmlformats.org/officeDocument/2006/relationships/image" Target="../media/image18.png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8.xml"/><Relationship Id="rId4" Type="http://schemas.openxmlformats.org/officeDocument/2006/relationships/image" Target="../media/image11.png"/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1.png"/><Relationship Id="rId2" Type="http://schemas.openxmlformats.org/officeDocument/2006/relationships/tags" Target="../tags/tag339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8.xml"/><Relationship Id="rId4" Type="http://schemas.openxmlformats.org/officeDocument/2006/relationships/image" Target="../media/image22.png"/><Relationship Id="rId3" Type="http://schemas.openxmlformats.org/officeDocument/2006/relationships/image" Target="../media/image11.png"/><Relationship Id="rId2" Type="http://schemas.openxmlformats.org/officeDocument/2006/relationships/tags" Target="../tags/tag340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11.png"/><Relationship Id="rId2" Type="http://schemas.openxmlformats.org/officeDocument/2006/relationships/tags" Target="../tags/tag341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8.xml"/><Relationship Id="rId5" Type="http://schemas.openxmlformats.org/officeDocument/2006/relationships/image" Target="../media/image11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342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78.xml"/><Relationship Id="rId6" Type="http://schemas.openxmlformats.org/officeDocument/2006/relationships/image" Target="../media/image1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343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11.png"/><Relationship Id="rId2" Type="http://schemas.openxmlformats.org/officeDocument/2006/relationships/tags" Target="../tags/tag344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8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11.png"/><Relationship Id="rId2" Type="http://schemas.openxmlformats.org/officeDocument/2006/relationships/tags" Target="../tags/tag345.xml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image" Target="../media/image9.png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66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7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8.xml"/><Relationship Id="rId3" Type="http://schemas.openxmlformats.org/officeDocument/2006/relationships/image" Target="../media/image11.png"/><Relationship Id="rId2" Type="http://schemas.openxmlformats.org/officeDocument/2006/relationships/tags" Target="../tags/tag346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53.xml"/><Relationship Id="rId8" Type="http://schemas.openxmlformats.org/officeDocument/2006/relationships/tags" Target="../tags/tag352.xml"/><Relationship Id="rId7" Type="http://schemas.openxmlformats.org/officeDocument/2006/relationships/tags" Target="../tags/tag351.xml"/><Relationship Id="rId6" Type="http://schemas.openxmlformats.org/officeDocument/2006/relationships/tags" Target="../tags/tag350.xml"/><Relationship Id="rId5" Type="http://schemas.openxmlformats.org/officeDocument/2006/relationships/image" Target="../media/image9.png"/><Relationship Id="rId4" Type="http://schemas.openxmlformats.org/officeDocument/2006/relationships/tags" Target="../tags/tag349.xml"/><Relationship Id="rId3" Type="http://schemas.openxmlformats.org/officeDocument/2006/relationships/tags" Target="../tags/tag348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66.xml"/><Relationship Id="rId18" Type="http://schemas.openxmlformats.org/officeDocument/2006/relationships/tags" Target="../tags/tag362.xml"/><Relationship Id="rId17" Type="http://schemas.openxmlformats.org/officeDocument/2006/relationships/tags" Target="../tags/tag361.xml"/><Relationship Id="rId16" Type="http://schemas.openxmlformats.org/officeDocument/2006/relationships/tags" Target="../tags/tag360.xml"/><Relationship Id="rId15" Type="http://schemas.openxmlformats.org/officeDocument/2006/relationships/tags" Target="../tags/tag359.xml"/><Relationship Id="rId14" Type="http://schemas.openxmlformats.org/officeDocument/2006/relationships/tags" Target="../tags/tag358.xml"/><Relationship Id="rId13" Type="http://schemas.openxmlformats.org/officeDocument/2006/relationships/tags" Target="../tags/tag357.xml"/><Relationship Id="rId12" Type="http://schemas.openxmlformats.org/officeDocument/2006/relationships/tags" Target="../tags/tag356.xml"/><Relationship Id="rId11" Type="http://schemas.openxmlformats.org/officeDocument/2006/relationships/tags" Target="../tags/tag355.xml"/><Relationship Id="rId10" Type="http://schemas.openxmlformats.org/officeDocument/2006/relationships/tags" Target="../tags/tag354.xml"/><Relationship Id="rId1" Type="http://schemas.openxmlformats.org/officeDocument/2006/relationships/tags" Target="../tags/tag347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8.xml"/><Relationship Id="rId4" Type="http://schemas.openxmlformats.org/officeDocument/2006/relationships/image" Target="../media/image11.png"/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78.xml"/><Relationship Id="rId5" Type="http://schemas.openxmlformats.org/officeDocument/2006/relationships/image" Target="../media/image11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78.xml"/><Relationship Id="rId6" Type="http://schemas.openxmlformats.org/officeDocument/2006/relationships/image" Target="../media/image1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369.xml"/><Relationship Id="rId8" Type="http://schemas.openxmlformats.org/officeDocument/2006/relationships/tags" Target="../tags/tag368.xml"/><Relationship Id="rId7" Type="http://schemas.openxmlformats.org/officeDocument/2006/relationships/tags" Target="../tags/tag367.xml"/><Relationship Id="rId6" Type="http://schemas.openxmlformats.org/officeDocument/2006/relationships/tags" Target="../tags/tag366.xml"/><Relationship Id="rId5" Type="http://schemas.openxmlformats.org/officeDocument/2006/relationships/image" Target="../media/image9.png"/><Relationship Id="rId4" Type="http://schemas.openxmlformats.org/officeDocument/2006/relationships/tags" Target="../tags/tag365.xml"/><Relationship Id="rId3" Type="http://schemas.openxmlformats.org/officeDocument/2006/relationships/tags" Target="../tags/tag364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66.xml"/><Relationship Id="rId18" Type="http://schemas.openxmlformats.org/officeDocument/2006/relationships/tags" Target="../tags/tag378.xml"/><Relationship Id="rId17" Type="http://schemas.openxmlformats.org/officeDocument/2006/relationships/tags" Target="../tags/tag377.xml"/><Relationship Id="rId16" Type="http://schemas.openxmlformats.org/officeDocument/2006/relationships/tags" Target="../tags/tag376.xml"/><Relationship Id="rId15" Type="http://schemas.openxmlformats.org/officeDocument/2006/relationships/tags" Target="../tags/tag375.xml"/><Relationship Id="rId14" Type="http://schemas.openxmlformats.org/officeDocument/2006/relationships/tags" Target="../tags/tag374.xml"/><Relationship Id="rId13" Type="http://schemas.openxmlformats.org/officeDocument/2006/relationships/tags" Target="../tags/tag373.xml"/><Relationship Id="rId12" Type="http://schemas.openxmlformats.org/officeDocument/2006/relationships/tags" Target="../tags/tag372.xml"/><Relationship Id="rId11" Type="http://schemas.openxmlformats.org/officeDocument/2006/relationships/tags" Target="../tags/tag371.xml"/><Relationship Id="rId10" Type="http://schemas.openxmlformats.org/officeDocument/2006/relationships/tags" Target="../tags/tag370.xml"/><Relationship Id="rId1" Type="http://schemas.openxmlformats.org/officeDocument/2006/relationships/tags" Target="../tags/tag363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8.xml"/><Relationship Id="rId3" Type="http://schemas.openxmlformats.org/officeDocument/2006/relationships/image" Target="../media/image45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8.xml"/><Relationship Id="rId3" Type="http://schemas.openxmlformats.org/officeDocument/2006/relationships/tags" Target="../tags/tag379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8.xml"/><Relationship Id="rId3" Type="http://schemas.openxmlformats.org/officeDocument/2006/relationships/tags" Target="../tags/tag380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image" Target="../media/image12.png"/><Relationship Id="rId7" Type="http://schemas.microsoft.com/office/2007/relationships/media" Target="../media/media1.mp4"/><Relationship Id="rId6" Type="http://schemas.openxmlformats.org/officeDocument/2006/relationships/video" Target="../media/media1.mp4"/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tags" Target="../tags/tag303.xml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8.xml"/><Relationship Id="rId3" Type="http://schemas.openxmlformats.org/officeDocument/2006/relationships/tags" Target="../tags/tag38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8.xml"/><Relationship Id="rId3" Type="http://schemas.openxmlformats.org/officeDocument/2006/relationships/tags" Target="../tags/tag38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31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image" Target="../media/image11.png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" Type="http://schemas.openxmlformats.org/officeDocument/2006/relationships/tags" Target="../tags/tag383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394.xml"/><Relationship Id="rId8" Type="http://schemas.openxmlformats.org/officeDocument/2006/relationships/tags" Target="../tags/tag393.xml"/><Relationship Id="rId7" Type="http://schemas.openxmlformats.org/officeDocument/2006/relationships/tags" Target="../tags/tag392.xml"/><Relationship Id="rId6" Type="http://schemas.openxmlformats.org/officeDocument/2006/relationships/tags" Target="../tags/tag391.xml"/><Relationship Id="rId5" Type="http://schemas.openxmlformats.org/officeDocument/2006/relationships/image" Target="../media/image9.png"/><Relationship Id="rId4" Type="http://schemas.openxmlformats.org/officeDocument/2006/relationships/tags" Target="../tags/tag390.xml"/><Relationship Id="rId3" Type="http://schemas.openxmlformats.org/officeDocument/2006/relationships/tags" Target="../tags/tag389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36.xml"/><Relationship Id="rId18" Type="http://schemas.openxmlformats.org/officeDocument/2006/relationships/tags" Target="../tags/tag403.xml"/><Relationship Id="rId17" Type="http://schemas.openxmlformats.org/officeDocument/2006/relationships/tags" Target="../tags/tag402.xml"/><Relationship Id="rId16" Type="http://schemas.openxmlformats.org/officeDocument/2006/relationships/tags" Target="../tags/tag401.xml"/><Relationship Id="rId15" Type="http://schemas.openxmlformats.org/officeDocument/2006/relationships/tags" Target="../tags/tag400.xml"/><Relationship Id="rId14" Type="http://schemas.openxmlformats.org/officeDocument/2006/relationships/tags" Target="../tags/tag399.xml"/><Relationship Id="rId13" Type="http://schemas.openxmlformats.org/officeDocument/2006/relationships/tags" Target="../tags/tag398.xml"/><Relationship Id="rId12" Type="http://schemas.openxmlformats.org/officeDocument/2006/relationships/tags" Target="../tags/tag397.xml"/><Relationship Id="rId11" Type="http://schemas.openxmlformats.org/officeDocument/2006/relationships/tags" Target="../tags/tag396.xml"/><Relationship Id="rId10" Type="http://schemas.openxmlformats.org/officeDocument/2006/relationships/tags" Target="../tags/tag395.xml"/><Relationship Id="rId1" Type="http://schemas.openxmlformats.org/officeDocument/2006/relationships/tags" Target="../tags/tag38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12.xml"/><Relationship Id="rId8" Type="http://schemas.openxmlformats.org/officeDocument/2006/relationships/tags" Target="../tags/tag311.xml"/><Relationship Id="rId7" Type="http://schemas.openxmlformats.org/officeDocument/2006/relationships/tags" Target="../tags/tag310.xml"/><Relationship Id="rId6" Type="http://schemas.openxmlformats.org/officeDocument/2006/relationships/tags" Target="../tags/tag309.xml"/><Relationship Id="rId5" Type="http://schemas.openxmlformats.org/officeDocument/2006/relationships/image" Target="../media/image9.png"/><Relationship Id="rId4" Type="http://schemas.openxmlformats.org/officeDocument/2006/relationships/tags" Target="../tags/tag308.xml"/><Relationship Id="rId3" Type="http://schemas.openxmlformats.org/officeDocument/2006/relationships/tags" Target="../tags/tag307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66.xml"/><Relationship Id="rId18" Type="http://schemas.openxmlformats.org/officeDocument/2006/relationships/tags" Target="../tags/tag321.xml"/><Relationship Id="rId17" Type="http://schemas.openxmlformats.org/officeDocument/2006/relationships/tags" Target="../tags/tag320.xml"/><Relationship Id="rId16" Type="http://schemas.openxmlformats.org/officeDocument/2006/relationships/tags" Target="../tags/tag319.xml"/><Relationship Id="rId15" Type="http://schemas.openxmlformats.org/officeDocument/2006/relationships/tags" Target="../tags/tag318.xml"/><Relationship Id="rId14" Type="http://schemas.openxmlformats.org/officeDocument/2006/relationships/tags" Target="../tags/tag317.xml"/><Relationship Id="rId13" Type="http://schemas.openxmlformats.org/officeDocument/2006/relationships/tags" Target="../tags/tag316.xml"/><Relationship Id="rId12" Type="http://schemas.openxmlformats.org/officeDocument/2006/relationships/tags" Target="../tags/tag315.xml"/><Relationship Id="rId11" Type="http://schemas.openxmlformats.org/officeDocument/2006/relationships/tags" Target="../tags/tag314.xml"/><Relationship Id="rId10" Type="http://schemas.openxmlformats.org/officeDocument/2006/relationships/tags" Target="../tags/tag313.xml"/><Relationship Id="rId1" Type="http://schemas.openxmlformats.org/officeDocument/2006/relationships/tags" Target="../tags/tag306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8.xml"/><Relationship Id="rId4" Type="http://schemas.openxmlformats.org/officeDocument/2006/relationships/image" Target="../media/image11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8.xml"/><Relationship Id="rId4" Type="http://schemas.openxmlformats.org/officeDocument/2006/relationships/image" Target="../media/image15.png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8.xml"/><Relationship Id="rId4" Type="http://schemas.openxmlformats.org/officeDocument/2006/relationships/image" Target="../media/image16.png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8.xml"/><Relationship Id="rId4" Type="http://schemas.openxmlformats.org/officeDocument/2006/relationships/image" Target="../media/image17.png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8.xml"/><Relationship Id="rId4" Type="http://schemas.openxmlformats.org/officeDocument/2006/relationships/tags" Target="../tags/tag322.xml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>
            <a:off x="955681" y="1413791"/>
            <a:ext cx="4826038" cy="196583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>
              <a:spcBef>
                <a:spcPts val="0"/>
              </a:spcBef>
              <a:buSzPct val="100000"/>
            </a:pPr>
            <a:r>
              <a:rPr lang="zh-CN" altLang="en-US" sz="66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</a:rPr>
              <a:t>吃了么</a:t>
            </a:r>
            <a:endParaRPr lang="zh-CN" altLang="en-US" sz="6600" spc="220" dirty="0"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雪君体简" panose="02010600000101010101" charset="-122"/>
              <a:ea typeface="汉仪雪君体简" panose="02010600000101010101" charset="-122"/>
              <a:cs typeface="汉仪旗黑-85S" panose="00020600040101010101" pitchFamily="18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ctrTitle" idx="2"/>
            <p:custDataLst>
              <p:tags r:id="rId2"/>
            </p:custDataLst>
          </p:nvPr>
        </p:nvSpPr>
        <p:spPr>
          <a:xfrm>
            <a:off x="860618" y="1857207"/>
            <a:ext cx="5619010" cy="2542034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br>
              <a:rPr lang="zh-CN" altLang="en-US" sz="3800" b="1" dirty="0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</a:rPr>
            </a:br>
            <a:r>
              <a:rPr lang="en-US" altLang="zh-CN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  <a:t>		</a:t>
            </a:r>
            <a:r>
              <a:rPr lang="zh-CN" altLang="en-US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  <a:t> </a:t>
            </a:r>
            <a:br>
              <a:rPr lang="en-US" altLang="zh-CN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</a:br>
            <a:r>
              <a:rPr lang="en-US" altLang="zh-CN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  <a:t>	 </a:t>
            </a:r>
            <a:r>
              <a:rPr lang="zh-CN" altLang="en-US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  <a:t>第二次项目迭代</a:t>
            </a:r>
            <a:endParaRPr lang="zh-CN" altLang="en-US" sz="3800" spc="220" dirty="0">
              <a:solidFill>
                <a:schemeClr val="accent1"/>
              </a:solidFill>
              <a:cs typeface="汉仪旗黑-85S" panose="00020600040101010101" pitchFamily="18" charset="-122"/>
            </a:endParaRPr>
          </a:p>
        </p:txBody>
      </p:sp>
      <p:sp>
        <p:nvSpPr>
          <p:cNvPr id="4" name="副标题 4"/>
          <p:cNvSpPr txBox="1"/>
          <p:nvPr>
            <p:custDataLst>
              <p:tags r:id="rId3"/>
            </p:custDataLst>
          </p:nvPr>
        </p:nvSpPr>
        <p:spPr>
          <a:xfrm>
            <a:off x="955681" y="4605430"/>
            <a:ext cx="5523947" cy="113321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zh-CN" altLang="en-US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组员：</a:t>
            </a:r>
            <a:r>
              <a:rPr kumimoji="0" lang="en-US" altLang="zh-CN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   </a:t>
            </a:r>
            <a:r>
              <a:rPr kumimoji="0" lang="zh-CN" altLang="en-US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韦锡宇、徐致远、张皓禹、黄佳慧</a:t>
            </a:r>
            <a:endParaRPr kumimoji="0" lang="zh-CN" altLang="en-US" sz="1400" b="0" i="0" spc="160" noProof="0" dirty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</a:endParaRPr>
          </a:p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en-US" altLang="zh-CN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            </a:t>
            </a:r>
            <a:r>
              <a:rPr kumimoji="0" lang="zh-CN" altLang="en-US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徐嘉阳、吴苏桓、傅珂琳、马佳媛</a:t>
            </a:r>
            <a:endParaRPr kumimoji="0" lang="en-US" altLang="zh-CN" sz="1400" b="0" i="0" spc="160" noProof="0" dirty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  <a:sym typeface="+mn-ea"/>
            </a:endParaRPr>
          </a:p>
          <a:p>
            <a:pPr indent="-285750" fontAlgn="ctr">
              <a:lnSpc>
                <a:spcPct val="120000"/>
              </a:lnSpc>
              <a:spcAft>
                <a:spcPts val="800"/>
              </a:spcAft>
              <a:buSzPct val="100000"/>
            </a:pPr>
            <a:r>
              <a:rPr kumimoji="0" lang="zh-CN" altLang="en-US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报告人：</a:t>
            </a:r>
            <a:r>
              <a:rPr kumimoji="0" lang="zh-CN" altLang="en-US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张皓禹、黄佳慧</a:t>
            </a:r>
            <a:endParaRPr kumimoji="0" lang="zh-CN" altLang="en-US" sz="1400" b="0" i="0" spc="160" noProof="0" dirty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</a:endParaRPr>
          </a:p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endParaRPr kumimoji="0" lang="zh-CN" altLang="en-US" sz="1400" b="0" i="0" spc="160" noProof="0" dirty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  <a:sym typeface="+mn-ea"/>
            </a:endParaRPr>
          </a:p>
        </p:txBody>
      </p:sp>
      <p:pic>
        <p:nvPicPr>
          <p:cNvPr id="10" name="!!pi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13" y="1686279"/>
            <a:ext cx="1441945" cy="1441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进度介绍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3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4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5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6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17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1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821938"/>
            <a:ext cx="7329056" cy="1850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甘特图</a:t>
            </a:r>
            <a:br>
              <a:rPr lang="en-US" altLang="zh-CN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26" y="594506"/>
            <a:ext cx="9597784" cy="4762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821938"/>
            <a:ext cx="7329056" cy="1850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Backlog</a:t>
            </a:r>
            <a:br>
              <a:rPr lang="en-US" altLang="zh-CN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017" y="184235"/>
            <a:ext cx="8762901" cy="5983690"/>
          </a:xfrm>
          <a:prstGeom prst="rect">
            <a:avLst/>
          </a:prstGeom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48" y="553620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7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菜品推荐算法</a:t>
            </a:r>
            <a:endParaRPr lang="zh-CN" altLang="en-US" dirty="0"/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504063" y="2128785"/>
            <a:ext cx="5664508" cy="394926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三种健康选择</a:t>
            </a: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基于第一次迭代的基础推荐算法，增加了增肌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减脂两种模式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大众需求的个性化推荐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marR="0" indent="-3048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科学的卡路里管理</a:t>
            </a: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每天少吃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250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卡，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个月减脂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公斤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04800" marR="0" indent="-3048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4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62000" lvl="1" indent="-30480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zh-CN" altLang="en-US" sz="24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86304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280" y="238993"/>
            <a:ext cx="2538431" cy="50816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216" y="3990850"/>
            <a:ext cx="4926936" cy="16723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7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菜品推荐算法</a:t>
            </a:r>
            <a:endParaRPr lang="zh-CN" altLang="en-US" dirty="0"/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504063" y="1515118"/>
            <a:ext cx="5664508" cy="394926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荤素搭配</a:t>
            </a: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每一顿推荐主食，荤，素三种各一样</a:t>
            </a: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有的菜品可能涵盖了这三样中的两样，推荐菜品数可能会小于三样</a:t>
            </a: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4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62000" lvl="1" indent="-30480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zh-CN" altLang="en-US" sz="24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86304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547" y="1515118"/>
            <a:ext cx="4531527" cy="3625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7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菜品推荐算法</a:t>
            </a:r>
            <a:endParaRPr lang="zh-CN" altLang="en-US" dirty="0"/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504063" y="1396582"/>
            <a:ext cx="5591937" cy="38403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忌口</a:t>
            </a: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en-US" altLang="zh-CN" sz="2000" b="1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种常见忌口，一键添加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左右滑动，查看全部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单击取消，继续干饭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endParaRPr lang="en-US" altLang="zh-CN" sz="24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62000" lvl="1" indent="-30480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zh-CN" altLang="en-US" sz="24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86304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985" y="468200"/>
            <a:ext cx="3715806" cy="3032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3488" r="4959"/>
          <a:stretch>
            <a:fillRect/>
          </a:stretch>
        </p:blipFill>
        <p:spPr>
          <a:xfrm>
            <a:off x="8213703" y="2566135"/>
            <a:ext cx="3579019" cy="28712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18" y="1828951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饮食记录</a:t>
            </a:r>
            <a:endParaRPr lang="zh-CN" altLang="en-US" dirty="0"/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507819" y="1636761"/>
            <a:ext cx="5809188" cy="41684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今日菜谱可视化</a:t>
            </a: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根据手机时间，自动识别三种饭点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非饭点视作加餐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自动统计今日总卡路里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marR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多种记录方式</a:t>
            </a: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进入全菜品列表选择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推荐页面一键导入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右上角一键删除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marR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692"/>
            <a:ext cx="2943235" cy="620181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183" y="175692"/>
            <a:ext cx="2982198" cy="6201816"/>
          </a:xfrm>
          <a:prstGeom prst="rect">
            <a:avLst/>
          </a:prstGeom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18" y="1828951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饮食记录</a:t>
            </a:r>
            <a:endParaRPr lang="zh-CN" altLang="en-US" dirty="0"/>
          </a:p>
        </p:txBody>
      </p:sp>
      <p:sp>
        <p:nvSpPr>
          <p:cNvPr id="15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Title 6"/>
          <p:cNvSpPr txBox="1"/>
          <p:nvPr>
            <p:custDataLst>
              <p:tags r:id="rId2"/>
            </p:custDataLst>
          </p:nvPr>
        </p:nvSpPr>
        <p:spPr>
          <a:xfrm>
            <a:off x="507819" y="1636761"/>
            <a:ext cx="5809188" cy="41684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今日菜谱可视化</a:t>
            </a: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根据手机时间，自动识别三种饭点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非饭点视作加餐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自动统计今日总卡路里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marR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多种记录方式</a:t>
            </a: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进入全菜品列表选择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推荐页面一键导入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右上角一键删除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marR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117" y="145143"/>
            <a:ext cx="3054786" cy="59085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723" y="288700"/>
            <a:ext cx="3192475" cy="271031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287" y="3496589"/>
            <a:ext cx="3192474" cy="2557078"/>
          </a:xfrm>
          <a:prstGeom prst="rect">
            <a:avLst/>
          </a:prstGeom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18" y="1828951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登录优化</a:t>
            </a:r>
            <a:endParaRPr lang="zh-CN" altLang="en-US" dirty="0"/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504063" y="1079490"/>
            <a:ext cx="5809188" cy="319864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更规范的账号管理</a:t>
            </a: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识别无效用户名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要求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位以上密码</a:t>
            </a: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377" y="1542281"/>
            <a:ext cx="4457733" cy="152877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664" y="3418496"/>
            <a:ext cx="4429157" cy="1719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18" y="1828951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后端工作</a:t>
            </a:r>
            <a:endParaRPr lang="zh-CN" altLang="en-US" dirty="0"/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506710" y="1344781"/>
            <a:ext cx="5809188" cy="41684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完善</a:t>
            </a: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菜品和食堂图片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97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个菜品全部附图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个食堂门面展示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日志生命周期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  <a:defRPr/>
            </a:pP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个月有效期，过期删除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跟进你的胃的最新喜好</a:t>
            </a:r>
            <a:endParaRPr lang="en-US" altLang="zh-CN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endParaRPr lang="zh-CN" altLang="en-US" sz="1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t="11712"/>
          <a:stretch>
            <a:fillRect/>
          </a:stretch>
        </p:blipFill>
        <p:spPr>
          <a:xfrm>
            <a:off x="6549682" y="908050"/>
            <a:ext cx="2000617" cy="187175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620" y="1452324"/>
            <a:ext cx="1897240" cy="1856584"/>
          </a:xfrm>
          <a:prstGeom prst="rect">
            <a:avLst/>
          </a:prstGeom>
        </p:spPr>
      </p:pic>
      <p:sp>
        <p:nvSpPr>
          <p:cNvPr id="15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0693" y="2065305"/>
            <a:ext cx="2060065" cy="21211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8240" y="3720980"/>
            <a:ext cx="1976676" cy="1976676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798" y="4078195"/>
            <a:ext cx="2000617" cy="20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fontScale="85000" lnSpcReduction="1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600" b="1" spc="5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Demo</a:t>
            </a:r>
            <a:r>
              <a:rPr lang="zh-CN" altLang="en-US" sz="6600" b="1" spc="5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展示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Title 6"/>
          <p:cNvSpPr txBox="1"/>
          <p:nvPr>
            <p:custDataLst>
              <p:tags r:id="rId13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4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5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7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前后端耦合</a:t>
            </a:r>
            <a:endParaRPr lang="zh-CN" altLang="en-US" dirty="0"/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506710" y="1344781"/>
            <a:ext cx="6741816" cy="41684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用户数据从后端拉取更新，包括性别、身高，体重，生日，忌口，健康偏好，使得同一用户可以在不同终端享受相同的服务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日志信息同步后端，包括每日饮食计划，和当前卡路里摄入消耗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算法所用数据前后端同步，使得算法只用处理数据而不需要关心数据更新，客户端可以同步使用后端更新后数据，包括图片、食品食堂详细信息 </a:t>
            </a:r>
            <a:endParaRPr lang="en-US" altLang="zh-CN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endParaRPr lang="zh-CN" altLang="en-US" sz="1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</a:t>
            </a:r>
            <a:r>
              <a:rPr lang="zh-CN" altLang="en-US" sz="6600" b="1" spc="5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3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4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5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6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17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7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1850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看板</a:t>
            </a:r>
            <a:br>
              <a:rPr lang="en-US" altLang="zh-CN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436" y="531693"/>
            <a:ext cx="9451482" cy="5288774"/>
          </a:xfrm>
          <a:prstGeom prst="rect">
            <a:avLst/>
          </a:prstGeom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7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25661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提交</a:t>
            </a:r>
            <a:br>
              <a:rPr lang="en-US" altLang="zh-CN" dirty="0"/>
            </a:br>
            <a:r>
              <a:rPr lang="en-US" altLang="zh-CN" sz="2800" dirty="0"/>
              <a:t>Commit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46" y="109839"/>
            <a:ext cx="7555877" cy="31409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566" y="1919962"/>
            <a:ext cx="7555877" cy="39524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7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30279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分支</a:t>
            </a:r>
            <a:br>
              <a:rPr lang="en-US" altLang="zh-CN" dirty="0"/>
            </a:br>
            <a:r>
              <a:rPr lang="en-US" altLang="zh-CN" sz="2800" dirty="0"/>
              <a:t>Branch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349" y="27007"/>
            <a:ext cx="9192651" cy="31115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848" y="1673503"/>
            <a:ext cx="9525070" cy="4024342"/>
          </a:xfrm>
          <a:prstGeom prst="rect">
            <a:avLst/>
          </a:prstGeom>
        </p:spPr>
      </p:pic>
      <p:pic>
        <p:nvPicPr>
          <p:cNvPr id="6" name="!!pic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30727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贡献</a:t>
            </a:r>
            <a:br>
              <a:rPr lang="en-US" altLang="zh-CN" dirty="0"/>
            </a:br>
            <a:r>
              <a:rPr lang="en-US" altLang="zh-CN" sz="2800" dirty="0"/>
              <a:t>Contribution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719133" y="-42175"/>
            <a:ext cx="5095886" cy="6635940"/>
            <a:chOff x="3164684" y="0"/>
            <a:chExt cx="5095886" cy="663594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4684" y="0"/>
              <a:ext cx="5095886" cy="663594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5513" y="5423559"/>
              <a:ext cx="1188308" cy="925125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891" y="923222"/>
            <a:ext cx="4636809" cy="4168775"/>
          </a:xfrm>
          <a:prstGeom prst="rect">
            <a:avLst/>
          </a:prstGeom>
        </p:spPr>
      </p:pic>
      <p:pic>
        <p:nvPicPr>
          <p:cNvPr id="8" name="!!pic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128407" y="2626475"/>
            <a:ext cx="4649821" cy="1185799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设计改动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3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4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5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6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17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30727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OOA</a:t>
            </a:r>
            <a:br>
              <a:rPr lang="en-US" altLang="zh-CN" dirty="0"/>
            </a:br>
            <a:r>
              <a:rPr lang="zh-CN" altLang="en-US" sz="3600" b="0" dirty="0"/>
              <a:t>增加</a:t>
            </a:r>
            <a:r>
              <a:rPr lang="en-US" altLang="zh-CN" sz="3600" b="0" dirty="0"/>
              <a:t>&amp;</a:t>
            </a:r>
            <a:r>
              <a:rPr lang="zh-CN" altLang="en-US" sz="3600" b="0" dirty="0"/>
              <a:t>更新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8" name="!!pic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04" y="42414"/>
            <a:ext cx="10052605" cy="6267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30727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OOA</a:t>
            </a:r>
            <a:br>
              <a:rPr lang="en-US" altLang="zh-CN" dirty="0"/>
            </a:br>
            <a:r>
              <a:rPr lang="zh-CN" altLang="en-US" sz="3600" b="0" dirty="0"/>
              <a:t>增加</a:t>
            </a:r>
            <a:r>
              <a:rPr lang="en-US" altLang="zh-CN" sz="3600" b="0" dirty="0"/>
              <a:t>&amp;</a:t>
            </a:r>
            <a:r>
              <a:rPr lang="zh-CN" altLang="en-US" sz="3600" b="0" dirty="0"/>
              <a:t>更新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8" name="!!pic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itle 6"/>
          <p:cNvSpPr txBox="1"/>
          <p:nvPr>
            <p:custDataLst>
              <p:tags r:id="rId3"/>
            </p:custDataLst>
          </p:nvPr>
        </p:nvSpPr>
        <p:spPr>
          <a:xfrm>
            <a:off x="3355350" y="193997"/>
            <a:ext cx="7329056" cy="571150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用户有不同的饮食需求</a:t>
            </a: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用户增加“忌口”与“健康计划”属性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菜品增加“特点”属性，以适应用户的忌口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marR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用户有记录饮食的需求</a:t>
            </a: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用户增加属性“今日饮食”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marR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</a:t>
            </a: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过一个月需要删除日志</a:t>
            </a:r>
            <a:endParaRPr lang="zh-CN" altLang="en-US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日志类增加删除功能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05333" y="755200"/>
            <a:ext cx="7329056" cy="307272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/>
              <a:t>从</a:t>
            </a:r>
            <a:r>
              <a:rPr lang="en-US" altLang="zh-CN" sz="4000" dirty="0"/>
              <a:t>OOA</a:t>
            </a:r>
            <a:br>
              <a:rPr lang="en-US" altLang="zh-CN" sz="4000" dirty="0"/>
            </a:br>
            <a:r>
              <a:rPr lang="zh-CN" altLang="en-US" sz="4000" dirty="0"/>
              <a:t>到</a:t>
            </a:r>
            <a:r>
              <a:rPr lang="en-US" altLang="zh-CN" sz="4000" dirty="0"/>
              <a:t>OOD</a:t>
            </a:r>
            <a:br>
              <a:rPr lang="en-US" altLang="zh-CN" dirty="0"/>
            </a:br>
            <a:r>
              <a:rPr lang="zh-CN" altLang="en-US" sz="3600" b="0" dirty="0"/>
              <a:t>增加</a:t>
            </a:r>
            <a:r>
              <a:rPr lang="en-US" altLang="zh-CN" sz="3600" b="0" dirty="0"/>
              <a:t>&amp;</a:t>
            </a:r>
            <a:r>
              <a:rPr lang="zh-CN" altLang="en-US" sz="3600" b="0" dirty="0"/>
              <a:t>更新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8" name="!!pic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itle 6"/>
          <p:cNvSpPr txBox="1"/>
          <p:nvPr>
            <p:custDataLst>
              <p:tags r:id="rId3"/>
            </p:custDataLst>
          </p:nvPr>
        </p:nvSpPr>
        <p:spPr>
          <a:xfrm>
            <a:off x="3355350" y="193997"/>
            <a:ext cx="7731750" cy="635141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编程语言统一使用</a:t>
            </a:r>
            <a:r>
              <a:rPr lang="en-US" altLang="zh-CN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Kotlin</a:t>
            </a: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，不影响问题域</a:t>
            </a: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marR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硬件、操作系统等均无更新</a:t>
            </a: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marR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菜品、用户等类的属性有所添加，复用</a:t>
            </a: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marR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要根据用户的不同健康计划推荐不同的饮食，算法要考虑到卡路里</a:t>
            </a: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1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02" y="4972636"/>
            <a:ext cx="983495" cy="9834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矩形 4"/>
          <p:cNvSpPr/>
          <p:nvPr>
            <p:custDataLst>
              <p:tags r:id="rId3"/>
            </p:custDataLst>
          </p:nvPr>
        </p:nvSpPr>
        <p:spPr>
          <a:xfrm>
            <a:off x="914359" y="1371584"/>
            <a:ext cx="10363283" cy="4114833"/>
          </a:xfrm>
          <a:custGeom>
            <a:avLst/>
            <a:gdLst>
              <a:gd name="connsiteX0" fmla="*/ 0 w 9899943"/>
              <a:gd name="connsiteY0" fmla="*/ 0 h 4048220"/>
              <a:gd name="connsiteX1" fmla="*/ 9899943 w 9899943"/>
              <a:gd name="connsiteY1" fmla="*/ 0 h 4048220"/>
              <a:gd name="connsiteX2" fmla="*/ 9899943 w 9899943"/>
              <a:gd name="connsiteY2" fmla="*/ 4048220 h 4048220"/>
              <a:gd name="connsiteX3" fmla="*/ 0 w 9899943"/>
              <a:gd name="connsiteY3" fmla="*/ 4048220 h 4048220"/>
              <a:gd name="connsiteX4" fmla="*/ 0 w 9899943"/>
              <a:gd name="connsiteY4" fmla="*/ 0 h 4048220"/>
              <a:gd name="connsiteX0-1" fmla="*/ 0 w 9899943"/>
              <a:gd name="connsiteY0-2" fmla="*/ 0 h 4048220"/>
              <a:gd name="connsiteX1-3" fmla="*/ 9899943 w 9899943"/>
              <a:gd name="connsiteY1-4" fmla="*/ 0 h 4048220"/>
              <a:gd name="connsiteX2-5" fmla="*/ 9899943 w 9899943"/>
              <a:gd name="connsiteY2-6" fmla="*/ 4048220 h 4048220"/>
              <a:gd name="connsiteX3-7" fmla="*/ 808083 w 9899943"/>
              <a:gd name="connsiteY3-8" fmla="*/ 4043410 h 4048220"/>
              <a:gd name="connsiteX4-9" fmla="*/ 0 w 9899943"/>
              <a:gd name="connsiteY4-10" fmla="*/ 4048220 h 4048220"/>
              <a:gd name="connsiteX5" fmla="*/ 0 w 9899943"/>
              <a:gd name="connsiteY5" fmla="*/ 0 h 4048220"/>
              <a:gd name="connsiteX0-11" fmla="*/ 0 w 9899943"/>
              <a:gd name="connsiteY0-12" fmla="*/ 0 h 4048220"/>
              <a:gd name="connsiteX1-13" fmla="*/ 9899943 w 9899943"/>
              <a:gd name="connsiteY1-14" fmla="*/ 0 h 4048220"/>
              <a:gd name="connsiteX2-15" fmla="*/ 9899943 w 9899943"/>
              <a:gd name="connsiteY2-16" fmla="*/ 4048220 h 4048220"/>
              <a:gd name="connsiteX3-17" fmla="*/ 1730103 w 9899943"/>
              <a:gd name="connsiteY3-18" fmla="*/ 4043410 h 4048220"/>
              <a:gd name="connsiteX4-19" fmla="*/ 808083 w 9899943"/>
              <a:gd name="connsiteY4-20" fmla="*/ 4043410 h 4048220"/>
              <a:gd name="connsiteX5-21" fmla="*/ 0 w 9899943"/>
              <a:gd name="connsiteY5-22" fmla="*/ 4048220 h 4048220"/>
              <a:gd name="connsiteX6" fmla="*/ 0 w 9899943"/>
              <a:gd name="connsiteY6" fmla="*/ 0 h 4048220"/>
              <a:gd name="connsiteX0-23" fmla="*/ 808083 w 9899943"/>
              <a:gd name="connsiteY0-24" fmla="*/ 4043410 h 4134850"/>
              <a:gd name="connsiteX1-25" fmla="*/ 0 w 9899943"/>
              <a:gd name="connsiteY1-26" fmla="*/ 4048220 h 4134850"/>
              <a:gd name="connsiteX2-27" fmla="*/ 0 w 9899943"/>
              <a:gd name="connsiteY2-28" fmla="*/ 0 h 4134850"/>
              <a:gd name="connsiteX3-29" fmla="*/ 9899943 w 9899943"/>
              <a:gd name="connsiteY3-30" fmla="*/ 0 h 4134850"/>
              <a:gd name="connsiteX4-31" fmla="*/ 9899943 w 9899943"/>
              <a:gd name="connsiteY4-32" fmla="*/ 4048220 h 4134850"/>
              <a:gd name="connsiteX5-33" fmla="*/ 1730103 w 9899943"/>
              <a:gd name="connsiteY5-34" fmla="*/ 4043410 h 4134850"/>
              <a:gd name="connsiteX6-35" fmla="*/ 899523 w 9899943"/>
              <a:gd name="connsiteY6-36" fmla="*/ 4134850 h 4134850"/>
              <a:gd name="connsiteX0-37" fmla="*/ 808083 w 9899943"/>
              <a:gd name="connsiteY0-38" fmla="*/ 4043410 h 4048220"/>
              <a:gd name="connsiteX1-39" fmla="*/ 0 w 9899943"/>
              <a:gd name="connsiteY1-40" fmla="*/ 4048220 h 4048220"/>
              <a:gd name="connsiteX2-41" fmla="*/ 0 w 9899943"/>
              <a:gd name="connsiteY2-42" fmla="*/ 0 h 4048220"/>
              <a:gd name="connsiteX3-43" fmla="*/ 9899943 w 9899943"/>
              <a:gd name="connsiteY3-44" fmla="*/ 0 h 4048220"/>
              <a:gd name="connsiteX4-45" fmla="*/ 9899943 w 9899943"/>
              <a:gd name="connsiteY4-46" fmla="*/ 4048220 h 4048220"/>
              <a:gd name="connsiteX5-47" fmla="*/ 1730103 w 9899943"/>
              <a:gd name="connsiteY5-48" fmla="*/ 4043410 h 40482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899943" h="4048220">
                <a:moveTo>
                  <a:pt x="808083" y="4043410"/>
                </a:moveTo>
                <a:lnTo>
                  <a:pt x="0" y="4048220"/>
                </a:lnTo>
                <a:lnTo>
                  <a:pt x="0" y="0"/>
                </a:lnTo>
                <a:lnTo>
                  <a:pt x="9899943" y="0"/>
                </a:lnTo>
                <a:lnTo>
                  <a:pt x="9899943" y="4048220"/>
                </a:lnTo>
                <a:lnTo>
                  <a:pt x="1730103" y="4043410"/>
                </a:lnTo>
              </a:path>
            </a:pathLst>
          </a:custGeom>
          <a:noFill/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3"/>
          <p:cNvSpPr txBox="1"/>
          <p:nvPr>
            <p:custDataLst>
              <p:tags r:id="rId4"/>
            </p:custDataLst>
          </p:nvPr>
        </p:nvSpPr>
        <p:spPr>
          <a:xfrm>
            <a:off x="843227" y="2560326"/>
            <a:ext cx="3200425" cy="1737347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800" b="1" spc="220" dirty="0">
                <a:solidFill>
                  <a:schemeClr val="tx2">
                    <a:lumMod val="75000"/>
                  </a:schemeClr>
                </a:solidFill>
                <a:uFillTx/>
                <a:latin typeface="Century Gothic" panose="020B0502020202020204" pitchFamily="34" charset="0"/>
                <a:ea typeface="微软雅黑" panose="020B0503020204020204" charset="-122"/>
                <a:cs typeface="Times New Roman" panose="02020603050405020304" pitchFamily="18" charset="0"/>
              </a:rPr>
              <a:t>Demo</a:t>
            </a:r>
            <a:r>
              <a:rPr lang="zh-CN" altLang="en-US" sz="3800" b="1" spc="220" dirty="0">
                <a:solidFill>
                  <a:schemeClr val="tx2">
                    <a:lumMod val="75000"/>
                  </a:schemeClr>
                </a:solidFill>
                <a:uFillTx/>
                <a:latin typeface="Blackadder ITC" panose="04020505051007020D02" pitchFamily="82" charset="0"/>
                <a:ea typeface="微软雅黑" panose="020B0503020204020204" charset="-122"/>
              </a:rPr>
              <a:t>展示</a:t>
            </a:r>
            <a:endParaRPr lang="zh-CN" altLang="en-US" sz="3800" b="1" spc="220" dirty="0">
              <a:solidFill>
                <a:schemeClr val="tx2">
                  <a:lumMod val="75000"/>
                </a:schemeClr>
              </a:solidFill>
              <a:uFillTx/>
              <a:latin typeface="Blackadder ITC" panose="04020505051007020D02" pitchFamily="82" charset="0"/>
              <a:ea typeface="微软雅黑" panose="020B0503020204020204" charset="-122"/>
            </a:endParaRPr>
          </a:p>
        </p:txBody>
      </p:sp>
      <p:sp>
        <p:nvSpPr>
          <p:cNvPr id="13" name="PA-矩形 6"/>
          <p:cNvSpPr/>
          <p:nvPr>
            <p:custDataLst>
              <p:tags r:id="rId5"/>
            </p:custDataLst>
          </p:nvPr>
        </p:nvSpPr>
        <p:spPr>
          <a:xfrm>
            <a:off x="9367982" y="1153454"/>
            <a:ext cx="846778" cy="7578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eaterfinal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0" y="-73509"/>
            <a:ext cx="3389086" cy="6703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30727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OOD</a:t>
            </a:r>
            <a:br>
              <a:rPr lang="en-US" altLang="zh-CN" dirty="0"/>
            </a:br>
            <a:r>
              <a:rPr lang="zh-CN" altLang="en-US" sz="3600" b="0" dirty="0"/>
              <a:t>增加</a:t>
            </a:r>
            <a:r>
              <a:rPr lang="en-US" altLang="zh-CN" sz="3600" b="0" dirty="0"/>
              <a:t>&amp;</a:t>
            </a:r>
            <a:r>
              <a:rPr lang="zh-CN" altLang="en-US" sz="3600" b="0" dirty="0"/>
              <a:t>更新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8" name="!!pic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itle 6"/>
          <p:cNvSpPr txBox="1"/>
          <p:nvPr>
            <p:custDataLst>
              <p:tags r:id="rId3"/>
            </p:custDataLst>
          </p:nvPr>
        </p:nvSpPr>
        <p:spPr>
          <a:xfrm>
            <a:off x="3355350" y="193997"/>
            <a:ext cx="7329056" cy="571150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人机界面</a:t>
            </a: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增加忌口选择页面，可以增删忌口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增加日志记录页，分时间记录今日饮食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增加菜品一览页，以方便手动添加饮食记录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在统计信息页面更新统计用户的健康目标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在推荐页面更新一键添加到饮食日志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marR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控制驱动</a:t>
            </a: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用户点击忌口，忌口要同步到服务器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用户点击添加日志，饮食日志要同步到服务器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30727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OOD</a:t>
            </a:r>
            <a:br>
              <a:rPr lang="en-US" altLang="zh-CN" dirty="0"/>
            </a:br>
            <a:r>
              <a:rPr lang="zh-CN" altLang="en-US" sz="3600" b="0" dirty="0"/>
              <a:t>增加</a:t>
            </a:r>
            <a:r>
              <a:rPr lang="en-US" altLang="zh-CN" sz="3600" b="0" dirty="0"/>
              <a:t>&amp;</a:t>
            </a:r>
            <a:r>
              <a:rPr lang="zh-CN" altLang="en-US" sz="3600" b="0" dirty="0"/>
              <a:t>更新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8" name="!!pic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itle 6"/>
          <p:cNvSpPr txBox="1"/>
          <p:nvPr>
            <p:custDataLst>
              <p:tags r:id="rId3"/>
            </p:custDataLst>
          </p:nvPr>
        </p:nvSpPr>
        <p:spPr>
          <a:xfrm>
            <a:off x="3355350" y="193997"/>
            <a:ext cx="7329056" cy="571150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数据管理</a:t>
            </a: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用户类增加记录用户忌口、健康计划、饮食日志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菜品类增加菜品的特点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更新了菜品和食堂的图片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98" y="1361338"/>
            <a:ext cx="12192098" cy="28110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2"/>
          <p:cNvSpPr txBox="1"/>
          <p:nvPr>
            <p:custDataLst>
              <p:tags r:id="rId3"/>
            </p:custDataLst>
          </p:nvPr>
        </p:nvSpPr>
        <p:spPr>
          <a:xfrm>
            <a:off x="262545" y="-76321"/>
            <a:ext cx="3200425" cy="1981429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下阶段工作</a:t>
            </a:r>
            <a:endParaRPr lang="zh-CN" altLang="en-US" sz="3800" b="1" spc="22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31798" y="105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!!pi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文本框 12"/>
          <p:cNvSpPr txBox="1"/>
          <p:nvPr/>
        </p:nvSpPr>
        <p:spPr>
          <a:xfrm>
            <a:off x="5833455" y="1571810"/>
            <a:ext cx="609600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其他功能</a:t>
            </a:r>
            <a:endParaRPr lang="en-US" altLang="zh-CN" sz="2400" b="1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非功能需求（数据安全性等）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完善推荐算法，避免推荐出现空菜品现象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en-US" altLang="zh-CN" sz="2000" spc="180" dirty="0" err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EditorConfig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进一步统一代码规范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3082" y="4390979"/>
            <a:ext cx="464768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增强忌口选择页面的稳定性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美化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UI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833455" y="4382836"/>
            <a:ext cx="4281054" cy="177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后端</a:t>
            </a:r>
            <a:endParaRPr lang="en-US" altLang="zh-CN" sz="2400" b="1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配合客户端更新功能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kumimoji="0" lang="zh-CN" altLang="en-US" sz="20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实现修改密码</a:t>
            </a:r>
            <a:endParaRPr kumimoji="0" lang="en-US" altLang="zh-CN" sz="2000" b="0" i="0" u="none" strike="noStrike" kern="1200" cap="none" spc="180" normalizeH="0" baseline="0" noProof="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Title 6"/>
          <p:cNvSpPr txBox="1"/>
          <p:nvPr>
            <p:custDataLst>
              <p:tags r:id="rId5"/>
            </p:custDataLst>
          </p:nvPr>
        </p:nvSpPr>
        <p:spPr>
          <a:xfrm>
            <a:off x="456861" y="1056443"/>
            <a:ext cx="5376594" cy="330033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客户端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尝试实现社区与菜品评价功能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400" b="1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>
            <a:fillRect/>
          </a:stretch>
        </p:blipFill>
        <p:spPr>
          <a:xfrm>
            <a:off x="5170132" y="914400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128407" y="2626475"/>
            <a:ext cx="4649821" cy="1185799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谢谢！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3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4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5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6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17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92500"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     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祝大家吃得开心！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测试分析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Title 6"/>
          <p:cNvSpPr txBox="1"/>
          <p:nvPr>
            <p:custDataLst>
              <p:tags r:id="rId13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4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5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7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1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821938"/>
            <a:ext cx="7329056" cy="1850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单元测试</a:t>
            </a:r>
            <a:br>
              <a:rPr lang="en-US" altLang="zh-CN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31" y="-147654"/>
            <a:ext cx="8697287" cy="6053154"/>
          </a:xfrm>
          <a:prstGeom prst="rect">
            <a:avLst/>
          </a:prstGeom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1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821938"/>
            <a:ext cx="7329056" cy="1850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功能测试</a:t>
            </a:r>
            <a:br>
              <a:rPr lang="en-US" altLang="zh-CN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902" y="103641"/>
            <a:ext cx="7169569" cy="5735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1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821938"/>
            <a:ext cx="7329056" cy="1850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界面测试</a:t>
            </a:r>
            <a:br>
              <a:rPr lang="en-US" altLang="zh-CN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930" y="1548380"/>
            <a:ext cx="8781988" cy="3485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1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821938"/>
            <a:ext cx="7329056" cy="1850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性能测试</a:t>
            </a:r>
            <a:br>
              <a:rPr lang="en-US" altLang="zh-CN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948" y="1875108"/>
            <a:ext cx="9103807" cy="2892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1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821938"/>
            <a:ext cx="7329056" cy="1850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典型</a:t>
            </a:r>
            <a:r>
              <a:rPr lang="en-US" altLang="zh-CN" dirty="0"/>
              <a:t>Bug</a:t>
            </a:r>
            <a:br>
              <a:rPr lang="en-US" altLang="zh-CN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3389766" y="944337"/>
            <a:ext cx="9030462" cy="560107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边界测试</a:t>
            </a: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Bug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描述：无法获取给定</a:t>
            </a:r>
            <a:r>
              <a:rPr lang="en-US" altLang="zh-CN" sz="2000" spc="180" dirty="0" err="1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uid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下的信息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Bug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原因：</a:t>
            </a:r>
            <a:r>
              <a:rPr lang="en-US" altLang="zh-CN" sz="2000" spc="180" dirty="0" err="1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uid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超过堆中地址大小时，使用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==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判断两个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Integer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恒不相等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Bug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解决：使用 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equal</a:t>
            </a:r>
            <a:r>
              <a:rPr lang="zh-CN" altLang="en-US" sz="2000" spc="180" dirty="0">
                <a:ln w="3175">
                  <a:noFill/>
                  <a:prstDash val="dash"/>
                </a:ln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关键字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 </a:t>
            </a:r>
            <a:r>
              <a:rPr lang="en-US" altLang="zh-CN" sz="2000" spc="180" dirty="0" err="1">
                <a:ln w="3175">
                  <a:noFill/>
                  <a:prstDash val="dash"/>
                </a:ln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Integer.compareTo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defRPr/>
            </a:pPr>
            <a:endParaRPr lang="en-US" altLang="zh-CN" sz="28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4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62000" lvl="1" indent="-30480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zh-CN" altLang="en-US" sz="24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116.xml><?xml version="1.0" encoding="utf-8"?>
<p:tagLst xmlns:p="http://schemas.openxmlformats.org/presentationml/2006/main">
  <p:tag name="KSO_WM_SLIDE_BACKGROUND_TYPE" val="general"/>
</p:tagLst>
</file>

<file path=ppt/tags/tag117.xml><?xml version="1.0" encoding="utf-8"?>
<p:tagLst xmlns:p="http://schemas.openxmlformats.org/presentationml/2006/main">
  <p:tag name="KSO_WM_SLIDE_BACKGROUND_TYPE" val="general"/>
</p:tagLst>
</file>

<file path=ppt/tags/tag118.xml><?xml version="1.0" encoding="utf-8"?>
<p:tagLst xmlns:p="http://schemas.openxmlformats.org/presentationml/2006/main">
  <p:tag name="KSO_WM_SLIDE_BACKGROUND_TYPE" val="general"/>
</p:tagLst>
</file>

<file path=ppt/tags/tag119.xml><?xml version="1.0" encoding="utf-8"?>
<p:tagLst xmlns:p="http://schemas.openxmlformats.org/presentationml/2006/main">
  <p:tag name="KSO_WM_SLIDE_BACKGROUND_TYPE" val="genera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123.xml><?xml version="1.0" encoding="utf-8"?>
<p:tagLst xmlns:p="http://schemas.openxmlformats.org/presentationml/2006/main">
  <p:tag name="KSO_WM_SLIDE_BACKGROUND_TYPE" val="frame"/>
</p:tagLst>
</file>

<file path=ppt/tags/tag124.xml><?xml version="1.0" encoding="utf-8"?>
<p:tagLst xmlns:p="http://schemas.openxmlformats.org/presentationml/2006/main">
  <p:tag name="KSO_WM_SLIDE_BACKGROUND_TYPE" val="frame"/>
</p:tagLst>
</file>

<file path=ppt/tags/tag125.xml><?xml version="1.0" encoding="utf-8"?>
<p:tagLst xmlns:p="http://schemas.openxmlformats.org/presentationml/2006/main">
  <p:tag name="KSO_WM_SLIDE_BACKGROUND_TYPE" val="frame"/>
</p:tagLst>
</file>

<file path=ppt/tags/tag126.xml><?xml version="1.0" encoding="utf-8"?>
<p:tagLst xmlns:p="http://schemas.openxmlformats.org/presentationml/2006/main">
  <p:tag name="KSO_WM_SLIDE_BACKGROUND_TYPE" val="frame"/>
</p:tagLst>
</file>

<file path=ppt/tags/tag127.xml><?xml version="1.0" encoding="utf-8"?>
<p:tagLst xmlns:p="http://schemas.openxmlformats.org/presentationml/2006/main">
  <p:tag name="KSO_WM_SLIDE_BACKGROUND_TYPE" val="frame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131.xml><?xml version="1.0" encoding="utf-8"?>
<p:tagLst xmlns:p="http://schemas.openxmlformats.org/presentationml/2006/main">
  <p:tag name="KSO_WM_SLIDE_BACKGROUND_TYPE" val="leftRight"/>
</p:tagLst>
</file>

<file path=ppt/tags/tag132.xml><?xml version="1.0" encoding="utf-8"?>
<p:tagLst xmlns:p="http://schemas.openxmlformats.org/presentationml/2006/main">
  <p:tag name="KSO_WM_SLIDE_BACKGROUND_TYPE" val="leftRight"/>
</p:tagLst>
</file>

<file path=ppt/tags/tag133.xml><?xml version="1.0" encoding="utf-8"?>
<p:tagLst xmlns:p="http://schemas.openxmlformats.org/presentationml/2006/main">
  <p:tag name="KSO_WM_SLIDE_BACKGROUND_TYPE" val="leftRight"/>
</p:tagLst>
</file>

<file path=ppt/tags/tag134.xml><?xml version="1.0" encoding="utf-8"?>
<p:tagLst xmlns:p="http://schemas.openxmlformats.org/presentationml/2006/main">
  <p:tag name="KSO_WM_SLIDE_BACKGROUND_TYPE" val="leftRight"/>
</p:tagLst>
</file>

<file path=ppt/tags/tag135.xml><?xml version="1.0" encoding="utf-8"?>
<p:tagLst xmlns:p="http://schemas.openxmlformats.org/presentationml/2006/main">
  <p:tag name="KSO_WM_SLIDE_BACKGROUND_TYPE" val="leftRight"/>
</p:tagLst>
</file>

<file path=ppt/tags/tag136.xml><?xml version="1.0" encoding="utf-8"?>
<p:tagLst xmlns:p="http://schemas.openxmlformats.org/presentationml/2006/main">
  <p:tag name="KSO_WM_SLIDE_BACKGROUND_TYPE" val="leftRight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40.xml><?xml version="1.0" encoding="utf-8"?>
<p:tagLst xmlns:p="http://schemas.openxmlformats.org/presentationml/2006/main">
  <p:tag name="KSO_WM_SLIDE_BACKGROUND_TYPE" val="topBottom"/>
</p:tagLst>
</file>

<file path=ppt/tags/tag141.xml><?xml version="1.0" encoding="utf-8"?>
<p:tagLst xmlns:p="http://schemas.openxmlformats.org/presentationml/2006/main">
  <p:tag name="KSO_WM_SLIDE_BACKGROUND_TYPE" val="topBottom"/>
</p:tagLst>
</file>

<file path=ppt/tags/tag142.xml><?xml version="1.0" encoding="utf-8"?>
<p:tagLst xmlns:p="http://schemas.openxmlformats.org/presentationml/2006/main">
  <p:tag name="KSO_WM_SLIDE_BACKGROUND_TYPE" val="topBottom"/>
</p:tagLst>
</file>

<file path=ppt/tags/tag143.xml><?xml version="1.0" encoding="utf-8"?>
<p:tagLst xmlns:p="http://schemas.openxmlformats.org/presentationml/2006/main">
  <p:tag name="KSO_WM_SLIDE_BACKGROUND_TYPE" val="topBottom"/>
</p:tagLst>
</file>

<file path=ppt/tags/tag144.xml><?xml version="1.0" encoding="utf-8"?>
<p:tagLst xmlns:p="http://schemas.openxmlformats.org/presentationml/2006/main">
  <p:tag name="KSO_WM_SLIDE_BACKGROUND_TYPE" val="topBottom"/>
</p:tagLst>
</file>

<file path=ppt/tags/tag145.xml><?xml version="1.0" encoding="utf-8"?>
<p:tagLst xmlns:p="http://schemas.openxmlformats.org/presentationml/2006/main">
  <p:tag name="KSO_WM_SLIDE_BACKGROUND_TYPE" val="topBottom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149.xml><?xml version="1.0" encoding="utf-8"?>
<p:tagLst xmlns:p="http://schemas.openxmlformats.org/presentationml/2006/main">
  <p:tag name="KSO_WM_SLIDE_BACKGROUND_TYPE" val="bottomTop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50.xml><?xml version="1.0" encoding="utf-8"?>
<p:tagLst xmlns:p="http://schemas.openxmlformats.org/presentationml/2006/main">
  <p:tag name="KSO_WM_SLIDE_BACKGROUND_TYPE" val="bottomTop"/>
</p:tagLst>
</file>

<file path=ppt/tags/tag151.xml><?xml version="1.0" encoding="utf-8"?>
<p:tagLst xmlns:p="http://schemas.openxmlformats.org/presentationml/2006/main">
  <p:tag name="KSO_WM_SLIDE_BACKGROUND_TYPE" val="bottomTop"/>
</p:tagLst>
</file>

<file path=ppt/tags/tag152.xml><?xml version="1.0" encoding="utf-8"?>
<p:tagLst xmlns:p="http://schemas.openxmlformats.org/presentationml/2006/main">
  <p:tag name="KSO_WM_SLIDE_BACKGROUND_TYPE" val="bottomTop"/>
</p:tagLst>
</file>

<file path=ppt/tags/tag153.xml><?xml version="1.0" encoding="utf-8"?>
<p:tagLst xmlns:p="http://schemas.openxmlformats.org/presentationml/2006/main">
  <p:tag name="KSO_WM_SLIDE_BACKGROUND_TYPE" val="bottomTop"/>
</p:tagLst>
</file>

<file path=ppt/tags/tag154.xml><?xml version="1.0" encoding="utf-8"?>
<p:tagLst xmlns:p="http://schemas.openxmlformats.org/presentationml/2006/main">
  <p:tag name="KSO_WM_SLIDE_BACKGROUND_TYPE" val="bottomTop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158.xml><?xml version="1.0" encoding="utf-8"?>
<p:tagLst xmlns:p="http://schemas.openxmlformats.org/presentationml/2006/main">
  <p:tag name="KSO_WM_SLIDE_BACKGROUND_TYPE" val="navigation"/>
</p:tagLst>
</file>

<file path=ppt/tags/tag159.xml><?xml version="1.0" encoding="utf-8"?>
<p:tagLst xmlns:p="http://schemas.openxmlformats.org/presentationml/2006/main">
  <p:tag name="KSO_WM_SLIDE_BACKGROUND_TYPE" val="navigation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60.xml><?xml version="1.0" encoding="utf-8"?>
<p:tagLst xmlns:p="http://schemas.openxmlformats.org/presentationml/2006/main">
  <p:tag name="KSO_WM_SLIDE_BACKGROUND_TYPE" val="navigation"/>
</p:tagLst>
</file>

<file path=ppt/tags/tag161.xml><?xml version="1.0" encoding="utf-8"?>
<p:tagLst xmlns:p="http://schemas.openxmlformats.org/presentationml/2006/main">
  <p:tag name="KSO_WM_SLIDE_BACKGROUND_TYPE" val="navigation"/>
</p:tagLst>
</file>

<file path=ppt/tags/tag162.xml><?xml version="1.0" encoding="utf-8"?>
<p:tagLst xmlns:p="http://schemas.openxmlformats.org/presentationml/2006/main">
  <p:tag name="KSO_WM_SLIDE_BACKGROUND_TYPE" val="navigation"/>
</p:tagLst>
</file>

<file path=ppt/tags/tag163.xml><?xml version="1.0" encoding="utf-8"?>
<p:tagLst xmlns:p="http://schemas.openxmlformats.org/presentationml/2006/main">
  <p:tag name="KSO_WM_SLIDE_BACKGROUND_TYPE" val="navigation"/>
</p:tagLst>
</file>

<file path=ppt/tags/tag164.xml><?xml version="1.0" encoding="utf-8"?>
<p:tagLst xmlns:p="http://schemas.openxmlformats.org/presentationml/2006/main">
  <p:tag name="KSO_WM_SLIDE_BACKGROUND_TYPE" val="navigation"/>
</p:tagLst>
</file>

<file path=ppt/tags/tag165.xml><?xml version="1.0" encoding="utf-8"?>
<p:tagLst xmlns:p="http://schemas.openxmlformats.org/presentationml/2006/main">
  <p:tag name="KSO_WM_SLIDE_BACKGROUND_TYPE" val="navigation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169.xml><?xml version="1.0" encoding="utf-8"?>
<p:tagLst xmlns:p="http://schemas.openxmlformats.org/presentationml/2006/main">
  <p:tag name="KSO_WM_SLIDE_BACKGROUND_TYPE" val="belt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70.xml><?xml version="1.0" encoding="utf-8"?>
<p:tagLst xmlns:p="http://schemas.openxmlformats.org/presentationml/2006/main">
  <p:tag name="KSO_WM_SLIDE_BACKGROUND_TYPE" val="belt"/>
</p:tagLst>
</file>

<file path=ppt/tags/tag171.xml><?xml version="1.0" encoding="utf-8"?>
<p:tagLst xmlns:p="http://schemas.openxmlformats.org/presentationml/2006/main">
  <p:tag name="KSO_WM_SLIDE_BACKGROUND_TYPE" val="belt"/>
</p:tagLst>
</file>

<file path=ppt/tags/tag172.xml><?xml version="1.0" encoding="utf-8"?>
<p:tagLst xmlns:p="http://schemas.openxmlformats.org/presentationml/2006/main">
  <p:tag name="KSO_WM_SLIDE_BACKGROUND_TYPE" val="belt"/>
</p:tagLst>
</file>

<file path=ppt/tags/tag173.xml><?xml version="1.0" encoding="utf-8"?>
<p:tagLst xmlns:p="http://schemas.openxmlformats.org/presentationml/2006/main">
  <p:tag name="KSO_WM_SLIDE_BACKGROUND_TYPE" val="belt"/>
</p:tagLst>
</file>

<file path=ppt/tags/tag174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16*i*1"/>
  <p:tag name="KSO_WM_BEAUTIFY_FLAG" val="#wm#"/>
  <p:tag name="KSO_WM_TAG_VERSION" val="1.0"/>
  <p:tag name="KSO_WM_CHIP_GROUPID" val="62e9d4f0295c1bf6da6753e2"/>
  <p:tag name="KSO_WM_CHIP_XID" val="62e9d4f4295c1bf6da6753fa"/>
  <p:tag name="KSO_WM_UNIT_DEC_AREA_ID" val="8acca46a81ab4464aa18973f372d4e2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a9ff3372894873a92aaf84e1fbc3ea"/>
</p:tagLst>
</file>

<file path=ppt/tags/tag175.xml><?xml version="1.0" encoding="utf-8"?>
<p:tagLst xmlns:p="http://schemas.openxmlformats.org/presentationml/2006/main">
  <p:tag name="KSO_WM_UNIT_SUBTYPE" val="w"/>
  <p:tag name="KSO_WM_TEMPLATE_CATEGORY" val="chip"/>
  <p:tag name="KSO_WM_TEMPLATE_INDEX" val="20225167"/>
  <p:tag name="KSO_WM_UNIT_TYPE" val="i"/>
  <p:tag name="KSO_WM_UNIT_INDEX" val="1"/>
  <p:tag name="KSO_WM_UNIT_ID" val="chip20225167_18*i*1"/>
  <p:tag name="KSO_WM_BEAUTIFY_FLAG" val="#wm#"/>
  <p:tag name="KSO_WM_TAG_VERSION" val="1.0"/>
  <p:tag name="KSO_WM_CHIP_GROUPID" val="62e9d4f0295c1bf6da6753e2"/>
  <p:tag name="KSO_WM_CHIP_XID" val="62e9d4f4295c1bf6da6753f8"/>
  <p:tag name="KSO_WM_UNIT_DEC_AREA_ID" val="e6142628e0a2484ab081ec9189221ccd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0ccf759a61b440bbdf101f20f9a06d7"/>
</p:tagLst>
</file>

<file path=ppt/tags/tag176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7*i*1"/>
  <p:tag name="KSO_WM_BEAUTIFY_FLAG" val="#wm#"/>
  <p:tag name="KSO_WM_TAG_VERSION" val="1.0"/>
  <p:tag name="KSO_WM_CHIP_GROUPID" val="62e9d4f0295c1bf6da6753e2"/>
  <p:tag name="KSO_WM_CHIP_XID" val="62e9d4f4295c1bf6da6753f9"/>
  <p:tag name="KSO_WM_UNIT_DEC_AREA_ID" val="592ed40e6490446783011a5c719b36d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ee4500c9759459ca9ec70635242f187"/>
</p:tagLst>
</file>

<file path=ppt/tags/tag17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7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79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80.xml><?xml version="1.0" encoding="utf-8"?>
<p:tagLst xmlns:p="http://schemas.openxmlformats.org/presentationml/2006/main">
  <p:tag name="KSO_WM_UNIT_BLOCK" val="0"/>
  <p:tag name="KSO_WM_UNIT_DEC_AREA_ID" val="f0992eb448d34685a36d29953c6e09f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167_1*i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UNIT_DEC_SUPPORTCHANGEPIC" val="0"/>
  <p:tag name="KSO_WM_UNIT_DEC_CHANGEPICRESERVED" val="0"/>
  <p:tag name="KSO_WM_ASSEMBLE_CHIP_INDEX" val="a6ba7251953a4fd4919f69c8fd9257e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31057d0a35593066dff459b"/>
  <p:tag name="KSO_WM_TEMPLATE_ASSEMBLE_GROUPID" val="62e9d4f0295c1bf6da6753e2"/>
</p:tagLst>
</file>

<file path=ppt/tags/tag181.xml><?xml version="1.0" encoding="utf-8"?>
<p:tagLst xmlns:p="http://schemas.openxmlformats.org/presentationml/2006/main">
  <p:tag name="KSO_WM_UNIT_DEFAULT_FONT" val="14;16;2"/>
  <p:tag name="KSO_WM_UNIT_BLOCK" val="0"/>
  <p:tag name="KSO_WM_UNIT_DEC_AREA_ID" val="8a64722897ae49858eec848b1b1e4c40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182.xml><?xml version="1.0" encoding="utf-8"?>
<p:tagLst xmlns:p="http://schemas.openxmlformats.org/presentationml/2006/main">
  <p:tag name="KSO_WM_UNIT_DEFAULT_FONT" val="48;52;2"/>
  <p:tag name="KSO_WM_UNIT_BLOCK" val="0"/>
  <p:tag name="KSO_WM_UNIT_DEC_AREA_ID" val="7259eed289d94977857a93a9474f131a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183.xml><?xml version="1.0" encoding="utf-8"?>
<p:tagLst xmlns:p="http://schemas.openxmlformats.org/presentationml/2006/main">
  <p:tag name="KSO_WM_TEMPLATE_CATEGORY" val="custom"/>
  <p:tag name="KSO_WM_TEMPLATE_INDEX" val="20204372"/>
</p:tagLst>
</file>

<file path=ppt/tags/tag184.xml><?xml version="1.0" encoding="utf-8"?>
<p:tagLst xmlns:p="http://schemas.openxmlformats.org/presentationml/2006/main">
  <p:tag name="KSO_WM_TEMPLATE_CATEGORY" val="custom"/>
  <p:tag name="KSO_WM_TEMPLATE_INDEX" val="20204372"/>
</p:tagLst>
</file>

<file path=ppt/tags/tag18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87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1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1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2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2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09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13.xml><?xml version="1.0" encoding="utf-8"?>
<p:tagLst xmlns:p="http://schemas.openxmlformats.org/presentationml/2006/main">
  <p:tag name="KSO_WM_SLIDE_BACKGROUND_TYPE" val="general"/>
</p:tagLst>
</file>

<file path=ppt/tags/tag214.xml><?xml version="1.0" encoding="utf-8"?>
<p:tagLst xmlns:p="http://schemas.openxmlformats.org/presentationml/2006/main">
  <p:tag name="KSO_WM_SLIDE_BACKGROUND_TYPE" val="general"/>
</p:tagLst>
</file>

<file path=ppt/tags/tag215.xml><?xml version="1.0" encoding="utf-8"?>
<p:tagLst xmlns:p="http://schemas.openxmlformats.org/presentationml/2006/main">
  <p:tag name="KSO_WM_SLIDE_BACKGROUND_TYPE" val="general"/>
</p:tagLst>
</file>

<file path=ppt/tags/tag216.xml><?xml version="1.0" encoding="utf-8"?>
<p:tagLst xmlns:p="http://schemas.openxmlformats.org/presentationml/2006/main">
  <p:tag name="KSO_WM_SLIDE_BACKGROUND_TYPE" val="general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220.xml><?xml version="1.0" encoding="utf-8"?>
<p:tagLst xmlns:p="http://schemas.openxmlformats.org/presentationml/2006/main">
  <p:tag name="KSO_WM_SLIDE_BACKGROUND_TYPE" val="frame"/>
</p:tagLst>
</file>

<file path=ppt/tags/tag221.xml><?xml version="1.0" encoding="utf-8"?>
<p:tagLst xmlns:p="http://schemas.openxmlformats.org/presentationml/2006/main">
  <p:tag name="KSO_WM_SLIDE_BACKGROUND_TYPE" val="frame"/>
</p:tagLst>
</file>

<file path=ppt/tags/tag222.xml><?xml version="1.0" encoding="utf-8"?>
<p:tagLst xmlns:p="http://schemas.openxmlformats.org/presentationml/2006/main">
  <p:tag name="KSO_WM_SLIDE_BACKGROUND_TYPE" val="frame"/>
</p:tagLst>
</file>

<file path=ppt/tags/tag223.xml><?xml version="1.0" encoding="utf-8"?>
<p:tagLst xmlns:p="http://schemas.openxmlformats.org/presentationml/2006/main">
  <p:tag name="KSO_WM_SLIDE_BACKGROUND_TYPE" val="frame"/>
</p:tagLst>
</file>

<file path=ppt/tags/tag224.xml><?xml version="1.0" encoding="utf-8"?>
<p:tagLst xmlns:p="http://schemas.openxmlformats.org/presentationml/2006/main">
  <p:tag name="KSO_WM_SLIDE_BACKGROUND_TYPE" val="frame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228.xml><?xml version="1.0" encoding="utf-8"?>
<p:tagLst xmlns:p="http://schemas.openxmlformats.org/presentationml/2006/main">
  <p:tag name="KSO_WM_SLIDE_BACKGROUND_TYPE" val="leftRight"/>
</p:tagLst>
</file>

<file path=ppt/tags/tag229.xml><?xml version="1.0" encoding="utf-8"?>
<p:tagLst xmlns:p="http://schemas.openxmlformats.org/presentationml/2006/main">
  <p:tag name="KSO_WM_SLIDE_BACKGROUND_TYPE" val="leftRight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30.xml><?xml version="1.0" encoding="utf-8"?>
<p:tagLst xmlns:p="http://schemas.openxmlformats.org/presentationml/2006/main">
  <p:tag name="KSO_WM_SLIDE_BACKGROUND_TYPE" val="leftRight"/>
</p:tagLst>
</file>

<file path=ppt/tags/tag231.xml><?xml version="1.0" encoding="utf-8"?>
<p:tagLst xmlns:p="http://schemas.openxmlformats.org/presentationml/2006/main">
  <p:tag name="KSO_WM_SLIDE_BACKGROUND_TYPE" val="leftRight"/>
</p:tagLst>
</file>

<file path=ppt/tags/tag232.xml><?xml version="1.0" encoding="utf-8"?>
<p:tagLst xmlns:p="http://schemas.openxmlformats.org/presentationml/2006/main">
  <p:tag name="KSO_WM_SLIDE_BACKGROUND_TYPE" val="leftRight"/>
</p:tagLst>
</file>

<file path=ppt/tags/tag233.xml><?xml version="1.0" encoding="utf-8"?>
<p:tagLst xmlns:p="http://schemas.openxmlformats.org/presentationml/2006/main">
  <p:tag name="KSO_WM_SLIDE_BACKGROUND_TYPE" val="leftRight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237.xml><?xml version="1.0" encoding="utf-8"?>
<p:tagLst xmlns:p="http://schemas.openxmlformats.org/presentationml/2006/main">
  <p:tag name="KSO_WM_SLIDE_BACKGROUND_TYPE" val="topBottom"/>
</p:tagLst>
</file>

<file path=ppt/tags/tag238.xml><?xml version="1.0" encoding="utf-8"?>
<p:tagLst xmlns:p="http://schemas.openxmlformats.org/presentationml/2006/main">
  <p:tag name="KSO_WM_SLIDE_BACKGROUND_TYPE" val="topBottom"/>
</p:tagLst>
</file>

<file path=ppt/tags/tag239.xml><?xml version="1.0" encoding="utf-8"?>
<p:tagLst xmlns:p="http://schemas.openxmlformats.org/presentationml/2006/main">
  <p:tag name="KSO_WM_SLIDE_BACKGROUND_TYPE" val="topBottom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40.xml><?xml version="1.0" encoding="utf-8"?>
<p:tagLst xmlns:p="http://schemas.openxmlformats.org/presentationml/2006/main">
  <p:tag name="KSO_WM_SLIDE_BACKGROUND_TYPE" val="topBottom"/>
</p:tagLst>
</file>

<file path=ppt/tags/tag241.xml><?xml version="1.0" encoding="utf-8"?>
<p:tagLst xmlns:p="http://schemas.openxmlformats.org/presentationml/2006/main">
  <p:tag name="KSO_WM_SLIDE_BACKGROUND_TYPE" val="topBottom"/>
</p:tagLst>
</file>

<file path=ppt/tags/tag242.xml><?xml version="1.0" encoding="utf-8"?>
<p:tagLst xmlns:p="http://schemas.openxmlformats.org/presentationml/2006/main">
  <p:tag name="KSO_WM_SLIDE_BACKGROUND_TYPE" val="topBottom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246.xml><?xml version="1.0" encoding="utf-8"?>
<p:tagLst xmlns:p="http://schemas.openxmlformats.org/presentationml/2006/main">
  <p:tag name="KSO_WM_SLIDE_BACKGROUND_TYPE" val="bottomTop"/>
</p:tagLst>
</file>

<file path=ppt/tags/tag247.xml><?xml version="1.0" encoding="utf-8"?>
<p:tagLst xmlns:p="http://schemas.openxmlformats.org/presentationml/2006/main">
  <p:tag name="KSO_WM_SLIDE_BACKGROUND_TYPE" val="bottomTop"/>
</p:tagLst>
</file>

<file path=ppt/tags/tag248.xml><?xml version="1.0" encoding="utf-8"?>
<p:tagLst xmlns:p="http://schemas.openxmlformats.org/presentationml/2006/main">
  <p:tag name="KSO_WM_SLIDE_BACKGROUND_TYPE" val="bottomTop"/>
</p:tagLst>
</file>

<file path=ppt/tags/tag249.xml><?xml version="1.0" encoding="utf-8"?>
<p:tagLst xmlns:p="http://schemas.openxmlformats.org/presentationml/2006/main">
  <p:tag name="KSO_WM_SLIDE_BACKGROUND_TYPE" val="bottomTop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250.xml><?xml version="1.0" encoding="utf-8"?>
<p:tagLst xmlns:p="http://schemas.openxmlformats.org/presentationml/2006/main">
  <p:tag name="KSO_WM_SLIDE_BACKGROUND_TYPE" val="bottomTop"/>
</p:tagLst>
</file>

<file path=ppt/tags/tag251.xml><?xml version="1.0" encoding="utf-8"?>
<p:tagLst xmlns:p="http://schemas.openxmlformats.org/presentationml/2006/main">
  <p:tag name="KSO_WM_SLIDE_BACKGROUND_TYPE" val="bottomTop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255.xml><?xml version="1.0" encoding="utf-8"?>
<p:tagLst xmlns:p="http://schemas.openxmlformats.org/presentationml/2006/main">
  <p:tag name="KSO_WM_SLIDE_BACKGROUND_TYPE" val="navigation"/>
</p:tagLst>
</file>

<file path=ppt/tags/tag256.xml><?xml version="1.0" encoding="utf-8"?>
<p:tagLst xmlns:p="http://schemas.openxmlformats.org/presentationml/2006/main">
  <p:tag name="KSO_WM_SLIDE_BACKGROUND_TYPE" val="navigation"/>
</p:tagLst>
</file>

<file path=ppt/tags/tag257.xml><?xml version="1.0" encoding="utf-8"?>
<p:tagLst xmlns:p="http://schemas.openxmlformats.org/presentationml/2006/main">
  <p:tag name="KSO_WM_SLIDE_BACKGROUND_TYPE" val="navigation"/>
</p:tagLst>
</file>

<file path=ppt/tags/tag258.xml><?xml version="1.0" encoding="utf-8"?>
<p:tagLst xmlns:p="http://schemas.openxmlformats.org/presentationml/2006/main">
  <p:tag name="KSO_WM_SLIDE_BACKGROUND_TYPE" val="navigation"/>
</p:tagLst>
</file>

<file path=ppt/tags/tag259.xml><?xml version="1.0" encoding="utf-8"?>
<p:tagLst xmlns:p="http://schemas.openxmlformats.org/presentationml/2006/main">
  <p:tag name="KSO_WM_SLIDE_BACKGROUND_TYPE" val="navigation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60.xml><?xml version="1.0" encoding="utf-8"?>
<p:tagLst xmlns:p="http://schemas.openxmlformats.org/presentationml/2006/main">
  <p:tag name="KSO_WM_SLIDE_BACKGROUND_TYPE" val="navigation"/>
</p:tagLst>
</file>

<file path=ppt/tags/tag261.xml><?xml version="1.0" encoding="utf-8"?>
<p:tagLst xmlns:p="http://schemas.openxmlformats.org/presentationml/2006/main">
  <p:tag name="KSO_WM_SLIDE_BACKGROUND_TYPE" val="navigation"/>
</p:tagLst>
</file>

<file path=ppt/tags/tag262.xml><?xml version="1.0" encoding="utf-8"?>
<p:tagLst xmlns:p="http://schemas.openxmlformats.org/presentationml/2006/main">
  <p:tag name="KSO_WM_SLIDE_BACKGROUND_TYPE" val="navigation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266.xml><?xml version="1.0" encoding="utf-8"?>
<p:tagLst xmlns:p="http://schemas.openxmlformats.org/presentationml/2006/main">
  <p:tag name="KSO_WM_SLIDE_BACKGROUND_TYPE" val="belt"/>
</p:tagLst>
</file>

<file path=ppt/tags/tag267.xml><?xml version="1.0" encoding="utf-8"?>
<p:tagLst xmlns:p="http://schemas.openxmlformats.org/presentationml/2006/main">
  <p:tag name="KSO_WM_SLIDE_BACKGROUND_TYPE" val="belt"/>
</p:tagLst>
</file>

<file path=ppt/tags/tag268.xml><?xml version="1.0" encoding="utf-8"?>
<p:tagLst xmlns:p="http://schemas.openxmlformats.org/presentationml/2006/main">
  <p:tag name="KSO_WM_SLIDE_BACKGROUND_TYPE" val="belt"/>
</p:tagLst>
</file>

<file path=ppt/tags/tag269.xml><?xml version="1.0" encoding="utf-8"?>
<p:tagLst xmlns:p="http://schemas.openxmlformats.org/presentationml/2006/main">
  <p:tag name="KSO_WM_SLIDE_BACKGROUND_TYPE" val="belt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70.xml><?xml version="1.0" encoding="utf-8"?>
<p:tagLst xmlns:p="http://schemas.openxmlformats.org/presentationml/2006/main">
  <p:tag name="KSO_WM_SLIDE_BACKGROUND_TYPE" val="belt"/>
</p:tagLst>
</file>

<file path=ppt/tags/tag271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16*i*1"/>
  <p:tag name="KSO_WM_BEAUTIFY_FLAG" val="#wm#"/>
  <p:tag name="KSO_WM_TAG_VERSION" val="1.0"/>
  <p:tag name="KSO_WM_CHIP_GROUPID" val="62e9d4f0295c1bf6da6753e2"/>
  <p:tag name="KSO_WM_CHIP_XID" val="62e9d4f4295c1bf6da6753fa"/>
  <p:tag name="KSO_WM_UNIT_DEC_AREA_ID" val="8acca46a81ab4464aa18973f372d4e2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a9ff3372894873a92aaf84e1fbc3ea"/>
</p:tagLst>
</file>

<file path=ppt/tags/tag272.xml><?xml version="1.0" encoding="utf-8"?>
<p:tagLst xmlns:p="http://schemas.openxmlformats.org/presentationml/2006/main">
  <p:tag name="KSO_WM_UNIT_SUBTYPE" val="w"/>
  <p:tag name="KSO_WM_TEMPLATE_CATEGORY" val="chip"/>
  <p:tag name="KSO_WM_TEMPLATE_INDEX" val="20225167"/>
  <p:tag name="KSO_WM_UNIT_TYPE" val="i"/>
  <p:tag name="KSO_WM_UNIT_INDEX" val="1"/>
  <p:tag name="KSO_WM_UNIT_ID" val="chip20225167_18*i*1"/>
  <p:tag name="KSO_WM_BEAUTIFY_FLAG" val="#wm#"/>
  <p:tag name="KSO_WM_TAG_VERSION" val="1.0"/>
  <p:tag name="KSO_WM_CHIP_GROUPID" val="62e9d4f0295c1bf6da6753e2"/>
  <p:tag name="KSO_WM_CHIP_XID" val="62e9d4f4295c1bf6da6753f8"/>
  <p:tag name="KSO_WM_UNIT_DEC_AREA_ID" val="e6142628e0a2484ab081ec9189221ccd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0ccf759a61b440bbdf101f20f9a06d7"/>
</p:tagLst>
</file>

<file path=ppt/tags/tag273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7*i*1"/>
  <p:tag name="KSO_WM_BEAUTIFY_FLAG" val="#wm#"/>
  <p:tag name="KSO_WM_TAG_VERSION" val="1.0"/>
  <p:tag name="KSO_WM_CHIP_GROUPID" val="62e9d4f0295c1bf6da6753e2"/>
  <p:tag name="KSO_WM_CHIP_XID" val="62e9d4f4295c1bf6da6753f9"/>
  <p:tag name="KSO_WM_UNIT_DEC_AREA_ID" val="592ed40e6490446783011a5c719b36d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ee4500c9759459ca9ec70635242f187"/>
</p:tagLst>
</file>

<file path=ppt/tags/tag27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7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7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77.xml><?xml version="1.0" encoding="utf-8"?>
<p:tagLst xmlns:p="http://schemas.openxmlformats.org/presentationml/2006/main">
  <p:tag name="KSO_WM_UNIT_BLOCK" val="0"/>
  <p:tag name="KSO_WM_UNIT_DEC_AREA_ID" val="f0992eb448d34685a36d29953c6e09f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167_1*i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UNIT_DEC_SUPPORTCHANGEPIC" val="0"/>
  <p:tag name="KSO_WM_UNIT_DEC_CHANGEPICRESERVED" val="0"/>
  <p:tag name="KSO_WM_ASSEMBLE_CHIP_INDEX" val="a6ba7251953a4fd4919f69c8fd9257e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31057d0a35593066dff459b"/>
  <p:tag name="KSO_WM_TEMPLATE_ASSEMBLE_GROUPID" val="62e9d4f0295c1bf6da6753e2"/>
</p:tagLst>
</file>

<file path=ppt/tags/tag278.xml><?xml version="1.0" encoding="utf-8"?>
<p:tagLst xmlns:p="http://schemas.openxmlformats.org/presentationml/2006/main">
  <p:tag name="KSO_WM_UNIT_DEFAULT_FONT" val="14;16;2"/>
  <p:tag name="KSO_WM_UNIT_BLOCK" val="0"/>
  <p:tag name="KSO_WM_UNIT_DEC_AREA_ID" val="8a64722897ae49858eec848b1b1e4c40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279.xml><?xml version="1.0" encoding="utf-8"?>
<p:tagLst xmlns:p="http://schemas.openxmlformats.org/presentationml/2006/main">
  <p:tag name="KSO_WM_UNIT_DEFAULT_FONT" val="48;52;2"/>
  <p:tag name="KSO_WM_UNIT_BLOCK" val="0"/>
  <p:tag name="KSO_WM_UNIT_DEC_AREA_ID" val="7259eed289d94977857a93a9474f131a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80.xml><?xml version="1.0" encoding="utf-8"?>
<p:tagLst xmlns:p="http://schemas.openxmlformats.org/presentationml/2006/main">
  <p:tag name="KSO_WM_TEMPLATE_CATEGORY" val="custom"/>
  <p:tag name="KSO_WM_TEMPLATE_INDEX" val="20204372"/>
</p:tagLst>
</file>

<file path=ppt/tags/tag281.xml><?xml version="1.0" encoding="utf-8"?>
<p:tagLst xmlns:p="http://schemas.openxmlformats.org/presentationml/2006/main">
  <p:tag name="KSO_WM_TEMPLATE_CATEGORY" val="custom"/>
  <p:tag name="KSO_WM_TEMPLATE_INDEX" val="20204372"/>
</p:tagLst>
</file>

<file path=ppt/tags/tag282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283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72_1*a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72_1*a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UNIT_DEFAULT_FONT" val="18;24;2"/>
  <p:tag name="KSO_WM_UNIT_BLOCK" val="0"/>
  <p:tag name="KSO_WM_UNIT_ISCONTENTSTITLE" val="0"/>
  <p:tag name="KSO_WM_UNIT_ISNUMDGMTITLE" val="0"/>
  <p:tag name="KSO_WM_UNIT_SUBTYPE" val="b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372_1*f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汇报人姓名"/>
  <p:tag name="KSO_WM_CHIP_GROUPID" val="5ebd089d0ac41c4a0a525421"/>
  <p:tag name="KSO_WM_CHIP_XID" val="5ebd089d0ac41c4a0a525422"/>
  <p:tag name="KSO_WM_UNIT_DEC_AREA_ID" val="4840530758d143b69e22e9bc72b017f5"/>
  <p:tag name="KSO_WM_UNIT_DECORATE_INFO" val=""/>
  <p:tag name="KSO_WM_UNIT_SM_LIMIT_TYPE" val="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35"/>
  <p:tag name="KSO_WM_UNIT_TEXT_FILL_FORE_SCHEMECOLOR_INDEX" val="13"/>
  <p:tag name="KSO_WM_UNIT_TEXT_FILL_TYPE" val="1"/>
</p:tagLst>
</file>

<file path=ppt/tags/tag286.xml><?xml version="1.0" encoding="utf-8"?>
<p:tagLst xmlns:p="http://schemas.openxmlformats.org/presentationml/2006/main">
  <p:tag name="KSO_WM_CHIP_INFOS" val="{&quot;layout_type&quot;:&quot;forleft&quot;,&quot;slide_type&quot;:[&quot;title&quot;],&quot;aspect_ratio&quot;:&quot;16:9&quot;}"/>
  <p:tag name="KSO_WM_CHIP_XID" val="5ebe041a0ac41c4a0a52557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04372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60*39"/>
  <p:tag name="KSO_WM_TAG_VERSION" val="1.0"/>
  <p:tag name="KSO_WM_BEAUTIFY_FLAG" val="#wm#"/>
  <p:tag name="KSO_WM_TEMPLATE_CATEGORY" val="custom"/>
  <p:tag name="KSO_WM_TEMPLATE_INDEX" val="20204372"/>
  <p:tag name="KSO_WM_SLIDE_LAYOUT" val="a_f"/>
  <p:tag name="KSO_WM_SLIDE_LAYOUT_CNT" val="1_1"/>
  <p:tag name="KSO_WM_CHIP_GROUPID" val="5ebf6661ddc3daf3fef3f760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71458e0ff15d9a40ec6792"/>
  <p:tag name="KSO_WM_TEMPLATE_ASSEMBLE_GROUPID" val="5f71458e0ff15d9a40ec6792"/>
  <p:tag name="KSO_WM_TEMPLATE_THUMBS_INDEX" val="1、7、17、18、19、51"/>
  <p:tag name="KSO_WM_SLIDE_LAYOUT_INFO" val="{&quot;id&quot;:&quot;2020-09-28T10:08:46&quot;,&quot;maxSize&quot;:{&quot;size1&quot;:59.440033159231234},&quot;minSize&quot;:{&quot;size1&quot;:47.840033159231226},&quot;normalSize&quot;:{&quot;size1&quot;:59.440033159231234},&quot;subLayout&quot;:[{&quot;id&quot;:&quot;2020-09-28T10:08:46&quot;,&quot;margin&quot;:{&quot;bottom&quot;:0.1310228705406189,&quot;left&quot;:2.1166832447052,&quot;right&quot;:18.344324111938477,&quot;top&quot;:5.731661796569824},&quot;type&quot;:0},{&quot;id&quot;:&quot;2020-09-28T10:08:46&quot;,&quot;margin&quot;:{&quot;bottom&quot;:5.7316484451293945,&quot;left&quot;:2.1166832447052,&quot;right&quot;:18.344324111938477,&quot;top&quot;:0.18013286590576172},&quot;type&quot;:0}],&quot;type&quot;:0}"/>
  <p:tag name="KSO_WM_SLIDE_ANIMATION_ID" val="3126320"/>
  <p:tag name="KSO_WM_SLIDE_ANIMATION_TYPE" val="0_8_2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89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29.xml><?xml version="1.0" encoding="utf-8"?>
<p:tagLst xmlns:p="http://schemas.openxmlformats.org/presentationml/2006/main">
  <p:tag name="KSO_WM_SLIDE_BACKGROUND_TYPE" val="general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95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2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9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02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036_1*i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UNIT_DEC_AREA_ID" val="544e3ac726024a87a4e983faf016091e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2"/>
  <p:tag name="KSO_WM_UNIT_TEXT_FILL_TYPE" val="1"/>
  <p:tag name="KSO_WM_UNIT_VALUE" val="675"/>
  <p:tag name="KSO_WM_TEMPLATE_ASSEMBLE_XID" val="60656f2f4054ed1e2fb80525"/>
  <p:tag name="KSO_WM_TEMPLATE_ASSEMBLE_GROUPID" val="60656f2f4054ed1e2fb80525"/>
</p:tagLst>
</file>

<file path=ppt/tags/tag3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36_1*a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02352c453a3480bb2992f9c21cb2f9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8c81dca53c14373b4872ebb088b9ed1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2f4054ed1e2fb80525"/>
  <p:tag name="KSO_WM_TEMPLATE_ASSEMBLE_GROUPID" val="60656f2f4054ed1e2fb80525"/>
</p:tagLst>
</file>

<file path=ppt/tags/tag305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27_1*ζ_i*1_1"/>
  <p:tag name="KSO_WM_TEMPLATE_CATEGORY" val="mixed"/>
  <p:tag name="KSO_WM_TEMPLATE_INDEX" val="20199727"/>
  <p:tag name="KSO_WM_UNIT_LAYERLEVEL" val="1_1"/>
  <p:tag name="KSO_WM_TAG_VERSION" val="1.0"/>
  <p:tag name="KSO_WM_BEAUTIFY_FLAG" val="#wm#"/>
  <p:tag name="PA" val="v5.2.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08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1.xml><?xml version="1.0" encoding="utf-8"?>
<p:tagLst xmlns:p="http://schemas.openxmlformats.org/presentationml/2006/main">
  <p:tag name="KSO_WM_SLIDE_BACKGROUND_TYPE" val="general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14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1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21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2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25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31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3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38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3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34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4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4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4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4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4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4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49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35.xml><?xml version="1.0" encoding="utf-8"?>
<p:tagLst xmlns:p="http://schemas.openxmlformats.org/presentationml/2006/main">
  <p:tag name="KSO_WM_SLIDE_BACKGROUND_TYPE" val="frame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55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6.xml><?xml version="1.0" encoding="utf-8"?>
<p:tagLst xmlns:p="http://schemas.openxmlformats.org/presentationml/2006/main">
  <p:tag name="KSO_WM_SLIDE_BACKGROUND_TYPE" val="frame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6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62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65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7.xml><?xml version="1.0" encoding="utf-8"?>
<p:tagLst xmlns:p="http://schemas.openxmlformats.org/presentationml/2006/main">
  <p:tag name="KSO_WM_SLIDE_BACKGROUND_TYPE" val="frame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71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7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78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7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8.xml><?xml version="1.0" encoding="utf-8"?>
<p:tagLst xmlns:p="http://schemas.openxmlformats.org/presentationml/2006/main">
  <p:tag name="KSO_WM_SLIDE_BACKGROUND_TYPE" val="frame"/>
</p:tagLst>
</file>

<file path=ppt/tags/tag38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8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8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236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363"/>
  <p:tag name="KSO_WM_UNIT_VALUE" val="1325"/>
  <p:tag name="KSO_WM_TEMPLATE_ASSEMBLE_XID" val="60656f4d4054ed1e2fb80775"/>
  <p:tag name="KSO_WM_TEMPLATE_ASSEMBLE_GROUPID" val="60656f4d4054ed1e2fb80775"/>
</p:tagLst>
</file>

<file path=ppt/tags/tag384.xml><?xml version="1.0" encoding="utf-8"?>
<p:tagLst xmlns:p="http://schemas.openxmlformats.org/presentationml/2006/main">
  <p:tag name="KSO_WM_UNIT_BLOCK" val="0"/>
  <p:tag name="KSO_WM_UNIT_DEC_AREA_ID" val="40d7a0f1b3604e6c919066e9622fd25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63_1*i*2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83"/>
  <p:tag name="KSO_WM_TEMPLATE_ASSEMBLE_XID" val="60656f4d4054ed1e2fb80775"/>
  <p:tag name="KSO_WM_TEMPLATE_ASSEMBLE_GROUPID" val="60656f4d4054ed1e2fb80775"/>
</p:tagLst>
</file>

<file path=ppt/tags/tag3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63_1*a*1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77d67eb39644a57bfed5af4d1c8237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51313034db6473baf2169b10d888a38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4d4054ed1e2fb80775"/>
  <p:tag name="KSO_WM_TEMPLATE_ASSEMBLE_GROUPID" val="60656f4d4054ed1e2fb80775"/>
</p:tagLst>
</file>

<file path=ppt/tags/tag38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87.xml><?xml version="1.0" encoding="utf-8"?>
<p:tagLst xmlns:p="http://schemas.openxmlformats.org/presentationml/2006/main">
  <p:tag name="KSO_WM_SLIDE_ID" val="diagram2021236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363"/>
  <p:tag name="KSO_WM_SLIDE_LAYOUT" val="a_d"/>
  <p:tag name="KSO_WM_SLIDE_LAYOUT_CNT" val="1_2"/>
  <p:tag name="KSO_WM_TEMPLATE_THUMBS_INDEX" val="1、4、7、12、13、14、15、16、17、18、20、24、25、28、33、36、40、43、44"/>
  <p:tag name="KSO_WM_SLIDE_BACKGROUND" val="[&quot;belt&quot;]"/>
  <p:tag name="KSO_WM_SLIDE_RATIO" val="1.777778"/>
  <p:tag name="KSO_WM_CHIP_INFOS" val="{&quot;type&quot;:0,&quot;layout_type&quot;:&quot;leftright&quot;,&quot;layout_feature&quot;:1,&quot;aspect_ratio&quot;:&quot;16:9&quot;,&quot;same_font_size&quot;:tru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picture_toward&quot;:0,&quot;picture_dockside&quot;:[],&quot;fill_id&quot;:&quot;ef831b2eb3014b7a88209d15c039f7ca&quot;,&quot;fill_align&quot;:&quot;cm&quot;,&quot;chip_types&quot;:[&quot;header&quot;]},{&quot;text_align&quot;:&quot;lm&quot;,&quot;text_direction&quot;:&quot;horizontal&quot;,&quot;support_big_font&quot;:true,&quot;picture_toward&quot;:0,&quot;picture_dockside&quot;:[],&quot;fill_id&quot;:&quot;ec1d0e7cfbb14b638a97643730a97c23&quot;,&quot;fill_align&quot;:&quot;cm&quot;,&quot;chip_types&quot;:[&quot;text&quot;,&quot;picture&quot;]},{&quot;text_align&quot;:&quot;lm&quot;,&quot;text_direction&quot;:&quot;horizontal&quot;,&quot;support_big_font&quot;:true,&quot;picture_toward&quot;:0,&quot;picture_dockside&quot;:[],&quot;fill_id&quot;:&quot;cdf7762219224498bb5a576e7a382db2&quot;,&quot;fill_align&quot;:&quot;cm&quot;,&quot;chip_types&quot;:[&quot;text&quot;,&quot;picture&quot;]}]]"/>
  <p:tag name="KSO_WM_SLIDE_SIZE" val="960*288"/>
  <p:tag name="KSO_WM_SLIDE_POSITION" val="0*120"/>
  <p:tag name="KSO_WM_CHIP_XID" val="5f2a0e3645e1f15ec24fd3f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belt&quot;}],&quot;direction&quot;:1,&quot;id&quot;:&quot;2021-04-01T15:39:04&quot;,&quot;maxSize&quot;:{&quot;size1&quot;:42.5},&quot;minSize&quot;:{&quot;size1&quot;:42.5},&quot;normalSize&quot;:{&quot;size1&quot;:42.5},&quot;subLayout&quot;:[{&quot;id&quot;:&quot;2021-04-01T15:39:04&quot;,&quot;margin&quot;:{&quot;bottom&quot;:6.7729997634887695,&quot;left&quot;:2.9629998207092285,&quot;right&quot;:2.5399999618530273,&quot;top&quot;:6.7729997634887695},&quot;type&quot;:0},{&quot;direction&quot;:1,&quot;id&quot;:&quot;2021-04-01T15:39:04&quot;,&quot;maxSize&quot;:{&quot;size1&quot;:43.5},&quot;minSize&quot;:{&quot;size1&quot;:43.5},&quot;normalSize&quot;:{&quot;size1&quot;:43.5},&quot;subLayout&quot;:[{&quot;id&quot;:&quot;2021-04-01T15:39:04&quot;,&quot;margin&quot;:{&quot;bottom&quot;:5.927000999450684,&quot;left&quot;:1.2699999809265137,&quot;right&quot;:1.2699999809265137,&quot;top&quot;:5.502999782562256},&quot;type&quot;:0},{&quot;id&quot;:&quot;2021-04-01T15:39:04&quot;,&quot;margin&quot;:{&quot;bottom&quot;:5.927000999450684,&quot;left&quot;:1.2699999809265137,&quot;right&quot;:3.809999942779541,&quot;top&quot;:5.502999782562256},&quot;type&quot;:0}],&quot;type&quot;:0}],&quot;type&quot;:0}"/>
  <p:tag name="KSO_WM_CHIP_DECFILLPROP" val="[]"/>
  <p:tag name="KSO_WM_CHIP_GROUPID" val="5f2a0e3645e1f15ec24fd3f5"/>
  <p:tag name="KSO_WM_SLIDE_BK_DARK_LIGHT" val="2"/>
  <p:tag name="KSO_WM_SLIDE_BACKGROUND_TYPE" val="belt"/>
  <p:tag name="KSO_WM_SLIDE_SUPPORT_FEATURE_TYPE" val="0"/>
  <p:tag name="KSO_WM_SLIDE_SAME_FONT_SIZE" val="1"/>
  <p:tag name="KSO_WM_TEMPLATE_ASSEMBLE_XID" val="60656f4d4054ed1e2fb80775"/>
  <p:tag name="KSO_WM_TEMPLATE_ASSEMBLE_GROUPID" val="60656f4d4054ed1e2fb80775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9.xml><?xml version="1.0" encoding="utf-8"?>
<p:tagLst xmlns:p="http://schemas.openxmlformats.org/presentationml/2006/main">
  <p:tag name="KSO_WM_SLIDE_BACKGROUND_TYPE" val="frame"/>
</p:tagLst>
</file>

<file path=ppt/tags/tag390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96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40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403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404.xml><?xml version="1.0" encoding="utf-8"?>
<p:tagLst xmlns:p="http://schemas.openxmlformats.org/presentationml/2006/main">
  <p:tag name="KSO_WPP_MARK_KEY" val="90794a57-6cb6-4407-a6d0-129d8e0a31e6"/>
  <p:tag name="COMMONDATA" val="eyJoZGlkIjoiYTY3MmQyMjdkYjVmOTA1MDE3N2I3OTdiZDY4MDlkMTUifQ==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8.xml><?xml version="1.0" encoding="utf-8"?>
<p:tagLst xmlns:p="http://schemas.openxmlformats.org/presentationml/2006/main">
  <p:tag name="KSO_WM_SLIDE_BACKGROUND_TYPE" val="leftRight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7.xml><?xml version="1.0" encoding="utf-8"?>
<p:tagLst xmlns:p="http://schemas.openxmlformats.org/presentationml/2006/main">
  <p:tag name="KSO_WM_SLIDE_BACKGROUND_TYPE" val="topBottom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SLIDE_BACKGROUND_TYPE" val="bottomTo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SLIDE_BACKGROUND_TYPE" val="navigation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81.xml><?xml version="1.0" encoding="utf-8"?>
<p:tagLst xmlns:p="http://schemas.openxmlformats.org/presentationml/2006/main">
  <p:tag name="KSO_WM_SLIDE_BACKGROUND_TYPE" val="belt"/>
</p:tagLst>
</file>

<file path=ppt/tags/tag82.xml><?xml version="1.0" encoding="utf-8"?>
<p:tagLst xmlns:p="http://schemas.openxmlformats.org/presentationml/2006/main"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SLIDE_BACKGROUND_TYPE" val="belt"/>
</p:tagLst>
</file>

<file path=ppt/tags/tag86.xml><?xml version="1.0" encoding="utf-8"?>
<p:tagLst xmlns:p="http://schemas.openxmlformats.org/presentationml/2006/main">
  <p:tag name="KSO_WM_TEMPLATE_CATEGORY" val="custom"/>
  <p:tag name="KSO_WM_TEMPLATE_INDEX" val="20204372"/>
</p:tagLst>
</file>

<file path=ppt/tags/tag87.xml><?xml version="1.0" encoding="utf-8"?>
<p:tagLst xmlns:p="http://schemas.openxmlformats.org/presentationml/2006/main">
  <p:tag name="KSO_WM_TEMPLATE_CATEGORY" val="custom"/>
  <p:tag name="KSO_WM_TEMPLATE_INDEX" val="20204372"/>
</p:tagLst>
</file>

<file path=ppt/tags/tag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0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254A4C"/>
      </a:dk2>
      <a:lt2>
        <a:srgbClr val="D3E7E8"/>
      </a:lt2>
      <a:accent1>
        <a:srgbClr val="84BABD"/>
      </a:accent1>
      <a:accent2>
        <a:srgbClr val="8FAFBC"/>
      </a:accent2>
      <a:accent3>
        <a:srgbClr val="9BA4BC"/>
      </a:accent3>
      <a:accent4>
        <a:srgbClr val="A69ABB"/>
      </a:accent4>
      <a:accent5>
        <a:srgbClr val="B28FBB"/>
      </a:accent5>
      <a:accent6>
        <a:srgbClr val="BE85BB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95805D"/>
      </a:dk2>
      <a:lt2>
        <a:srgbClr val="EFE8DC"/>
      </a:lt2>
      <a:accent1>
        <a:srgbClr val="F2C16B"/>
      </a:accent1>
      <a:accent2>
        <a:srgbClr val="D7CB7C"/>
      </a:accent2>
      <a:accent3>
        <a:srgbClr val="BCD58D"/>
      </a:accent3>
      <a:accent4>
        <a:srgbClr val="A1DF9E"/>
      </a:accent4>
      <a:accent5>
        <a:srgbClr val="86E9AF"/>
      </a:accent5>
      <a:accent6>
        <a:srgbClr val="6CF3C1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1612</Words>
  <Application>WPS 演示</Application>
  <PresentationFormat>宽屏</PresentationFormat>
  <Paragraphs>204</Paragraphs>
  <Slides>33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33</vt:i4>
      </vt:variant>
    </vt:vector>
  </HeadingPairs>
  <TitlesOfParts>
    <vt:vector size="56" baseType="lpstr">
      <vt:lpstr>Arial</vt:lpstr>
      <vt:lpstr>宋体</vt:lpstr>
      <vt:lpstr>Wingdings</vt:lpstr>
      <vt:lpstr>微软雅黑</vt:lpstr>
      <vt:lpstr>汉仪旗黑-85S</vt:lpstr>
      <vt:lpstr>黑体</vt:lpstr>
      <vt:lpstr>汉仪中黑 简</vt:lpstr>
      <vt:lpstr>Arial Black</vt:lpstr>
      <vt:lpstr>Source Sans Pro</vt:lpstr>
      <vt:lpstr>汉仪大黑简</vt:lpstr>
      <vt:lpstr>汉仪雪君体简</vt:lpstr>
      <vt:lpstr>Wingdings</vt:lpstr>
      <vt:lpstr>Segoe UI</vt:lpstr>
      <vt:lpstr>Century Gothic</vt:lpstr>
      <vt:lpstr>Times New Roman</vt:lpstr>
      <vt:lpstr>Blackadder ITC</vt:lpstr>
      <vt:lpstr>Arial Unicode MS</vt:lpstr>
      <vt:lpstr>Calibri</vt:lpstr>
      <vt:lpstr>Office 主题</vt:lpstr>
      <vt:lpstr>2_Office 主题​​</vt:lpstr>
      <vt:lpstr>1_Office 主题</vt:lpstr>
      <vt:lpstr>1_Office 主题​​</vt:lpstr>
      <vt:lpstr>3_Office 主题​​</vt:lpstr>
      <vt:lpstr> 		  	 第二次项目迭代</vt:lpstr>
      <vt:lpstr>PowerPoint 演示文稿</vt:lpstr>
      <vt:lpstr>PowerPoint 演示文稿</vt:lpstr>
      <vt:lpstr>PowerPoint 演示文稿</vt:lpstr>
      <vt:lpstr>单元测试 PKU-Eater</vt:lpstr>
      <vt:lpstr>功能测试 PKU-Eater</vt:lpstr>
      <vt:lpstr>界面测试 PKU-Eater</vt:lpstr>
      <vt:lpstr>性能测试 PKU-Eater</vt:lpstr>
      <vt:lpstr>典型Bug PKU-Eater</vt:lpstr>
      <vt:lpstr>PowerPoint 演示文稿</vt:lpstr>
      <vt:lpstr>甘特图 PKU-Eater</vt:lpstr>
      <vt:lpstr>Backlog PKU-Eater</vt:lpstr>
      <vt:lpstr>菜品推荐算法</vt:lpstr>
      <vt:lpstr>菜品推荐算法</vt:lpstr>
      <vt:lpstr>菜品推荐算法</vt:lpstr>
      <vt:lpstr>饮食记录</vt:lpstr>
      <vt:lpstr>饮食记录</vt:lpstr>
      <vt:lpstr>登录优化</vt:lpstr>
      <vt:lpstr>后端工作</vt:lpstr>
      <vt:lpstr>前后端耦合</vt:lpstr>
      <vt:lpstr>PowerPoint 演示文稿</vt:lpstr>
      <vt:lpstr>看板 PKU-Eater</vt:lpstr>
      <vt:lpstr>提交 Commit PKU-Eater</vt:lpstr>
      <vt:lpstr>分支 Branch PKU-Eater</vt:lpstr>
      <vt:lpstr>贡献 Contribution PKU-Eater</vt:lpstr>
      <vt:lpstr>PowerPoint 演示文稿</vt:lpstr>
      <vt:lpstr>OOA 增加&amp;更新 PKU-Eater</vt:lpstr>
      <vt:lpstr>OOA 增加&amp;更新 PKU-Eater</vt:lpstr>
      <vt:lpstr>从OOA 到OOD 增加&amp;更新 PKU-Eater</vt:lpstr>
      <vt:lpstr>OOD 增加&amp;更新 PKU-Eater</vt:lpstr>
      <vt:lpstr>OOD 增加&amp;更新 PKU-Eater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吃了么    项目介绍</dc:title>
  <dc:creator>m</dc:creator>
  <cp:lastModifiedBy>绘梨衣</cp:lastModifiedBy>
  <cp:revision>265</cp:revision>
  <dcterms:created xsi:type="dcterms:W3CDTF">2022-09-25T13:26:00Z</dcterms:created>
  <dcterms:modified xsi:type="dcterms:W3CDTF">2022-12-08T10:08:21Z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74D3610B0560495ABAFBADD2B53AECAD</vt:lpwstr>
  </property>
  <property fmtid="{D5CDD505-2E9C-101B-9397-08002B2CF9AE}" pid="3" name="KSOProductBuildVer">
    <vt:lpwstr>2052-11.1.0.12980</vt:lpwstr>
  </property>
</Properties>
</file>